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4"/>
  </p:sldMasterIdLst>
  <p:notesMasterIdLst>
    <p:notesMasterId r:id="rId23"/>
  </p:notesMasterIdLst>
  <p:sldIdLst>
    <p:sldId id="1334" r:id="rId5"/>
    <p:sldId id="1335" r:id="rId6"/>
    <p:sldId id="1336" r:id="rId7"/>
    <p:sldId id="298" r:id="rId8"/>
    <p:sldId id="1317" r:id="rId9"/>
    <p:sldId id="920" r:id="rId10"/>
    <p:sldId id="930" r:id="rId11"/>
    <p:sldId id="1301" r:id="rId12"/>
    <p:sldId id="1386" r:id="rId13"/>
    <p:sldId id="902" r:id="rId14"/>
    <p:sldId id="1208" r:id="rId15"/>
    <p:sldId id="1252" r:id="rId16"/>
    <p:sldId id="1365" r:id="rId17"/>
    <p:sldId id="1366" r:id="rId18"/>
    <p:sldId id="1381" r:id="rId19"/>
    <p:sldId id="1382" r:id="rId20"/>
    <p:sldId id="1364" r:id="rId21"/>
    <p:sldId id="1380"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DCC32F6C-96DA-461E-BE69-5D0AAC212F77}">
          <p14:sldIdLst>
            <p14:sldId id="1334"/>
            <p14:sldId id="1335"/>
            <p14:sldId id="1336"/>
            <p14:sldId id="298"/>
            <p14:sldId id="1317"/>
            <p14:sldId id="920"/>
            <p14:sldId id="930"/>
            <p14:sldId id="1301"/>
            <p14:sldId id="1386"/>
            <p14:sldId id="902"/>
            <p14:sldId id="1208"/>
            <p14:sldId id="1252"/>
            <p14:sldId id="1365"/>
            <p14:sldId id="1366"/>
            <p14:sldId id="1381"/>
            <p14:sldId id="1382"/>
            <p14:sldId id="1364"/>
            <p14:sldId id="1380"/>
          </p14:sldIdLst>
        </p14:section>
        <p14:section name="Bijlage (oud)" id="{6036666B-9342-4EB1-90A2-EA9B59E50D4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C58C2A-0CE1-6D77-B78D-C14F73BD78A1}" name="Quinten van Geest" initials="QvG" userId="Quinten van Geest" providerId="None"/>
  <p188:author id="{D46C5E35-1657-4A9D-CCD5-A68A05C45EB7}" name="Quinten van Geest" initials="QG" userId="S::geest@vzvz.nl::2c6ec64c-30c0-405b-aa55-4a61493bc389" providerId="AD"/>
  <p188:author id="{A037944E-E3AD-60DD-3D07-6E97C4DFC478}" name="Ron van Holland" initials="RvH" userId="161bb70eb31603c6" providerId="Windows Live"/>
  <p188:author id="{76EE4D74-B20C-AF17-38C9-CA95EEF5CFD7}" name="Carlos Villa Baars" initials="CV" userId="S::carlos.villabaars@bdo.nl::cf20729a-5a89-4b38-9443-007e5b452b36" providerId="AD"/>
  <p188:author id="{7B7E1477-E13F-F53B-CE05-A9BBF721C353}" name="Floris Horst" initials="FH" userId="S::Floris.Horst@bdo.nl::75dc2579-1231-4a08-acfb-a6a214999401" providerId="AD"/>
  <p188:author id="{84C43885-9722-D9EB-774C-6514DC0F13EC}" name="Floris Horst" initials="FH" userId="Floris Horst" providerId="None"/>
  <p188:author id="{52A5579A-4068-2A52-48B7-166549007D08}" name="Victor Teunissen" initials="VT" userId="Victor Teunissen" providerId="None"/>
  <p188:author id="{562B8DB0-8884-1627-2BF1-A1FD61FBC6CA}" name="Carlos Villa Baars" initials="CVB" userId="S::villabaars01@VZVZ.nl::95c2b194-dec4-469d-ba30-570a4315e980" providerId="AD"/>
  <p188:author id="{20261AB5-1FF8-C55B-2928-854713750374}" name="Carlos Villa Baars" initials="CVB" userId="S::Carlos.VillaBaars@bdo.nl::cf20729a-5a89-4b38-9443-007e5b452b36" providerId="AD"/>
  <p188:author id="{7DCDF3B8-5384-5C54-D23D-D1DF9AC520E6}" name="Floris Horst" initials="FH" userId="S::floris.horst@bdo.nl::75dc2579-1231-4a08-acfb-a6a214999401" providerId="AD"/>
  <p188:author id="{4A0218BC-76A7-4877-3971-718FC8F6B5C2}" name="Ellemijn Oomes" initials="EO" userId="S::ellemijn.oomes_bdo.nl#ext#@administratorvzvz.onmicrosoft.com::9616a68a-ef31-4c72-8125-54efceb7cff6" providerId="AD"/>
  <p188:author id="{6D2D91F8-5467-6B2A-C2B4-56DB569DEE35}" name="Victor Teunissen" initials="VT" userId="S::victor.teunissen_bdo.nl#ext#@administratorvzvz.onmicrosoft.com::6d4af955-a370-4075-9ce3-626f4948e7f0" providerId="AD"/>
  <p188:author id="{1EE312FD-4929-EBE4-FF48-589DCBA69D91}" name="Pepijn Hesselink" initials="PH" userId="S::hesselink01@vzvz.nl::1ced7b1e-8673-4f1a-9365-73c476e42935" providerId="AD"/>
  <p188:author id="{F1065CFD-1363-D3C8-E4C5-078C73CFA985}" name="Ellemijn Oomes" initials="EO" userId="S::Ellemijn.Oomes@bdo.nl::6f2d18d6-fe73-4b83-96b2-1e9dd99d9d8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Floris Horst" initials="FH [2]" lastIdx="1" clrIdx="6">
    <p:extLst>
      <p:ext uri="{19B8F6BF-5375-455C-9EA6-DF929625EA0E}">
        <p15:presenceInfo xmlns:p15="http://schemas.microsoft.com/office/powerpoint/2012/main" userId="S::Floris.Horst@bdo.nl::75dc2579-1231-4a08-acfb-a6a214999401" providerId="AD"/>
      </p:ext>
    </p:extLst>
  </p:cmAuthor>
  <p:cmAuthor id="1" name="Victor Teunissen" initials="VT" lastIdx="55" clrIdx="0">
    <p:extLst>
      <p:ext uri="{19B8F6BF-5375-455C-9EA6-DF929625EA0E}">
        <p15:presenceInfo xmlns:p15="http://schemas.microsoft.com/office/powerpoint/2012/main" userId="S::Victor.Teunissen@bdo.nl::781af827-c865-48ee-9784-6bada1764f95" providerId="AD"/>
      </p:ext>
    </p:extLst>
  </p:cmAuthor>
  <p:cmAuthor id="8" name="Martijn Mallie" initials="MM" lastIdx="5" clrIdx="7">
    <p:extLst>
      <p:ext uri="{19B8F6BF-5375-455C-9EA6-DF929625EA0E}">
        <p15:presenceInfo xmlns:p15="http://schemas.microsoft.com/office/powerpoint/2012/main" userId="Martijn Mallie" providerId="None"/>
      </p:ext>
    </p:extLst>
  </p:cmAuthor>
  <p:cmAuthor id="2" name="Carlos Villa Baars" initials="CVB" lastIdx="119" clrIdx="1">
    <p:extLst>
      <p:ext uri="{19B8F6BF-5375-455C-9EA6-DF929625EA0E}">
        <p15:presenceInfo xmlns:p15="http://schemas.microsoft.com/office/powerpoint/2012/main" userId="S::Carlos.VillaBaars@bdo.nl::cf20729a-5a89-4b38-9443-007e5b452b36" providerId="AD"/>
      </p:ext>
    </p:extLst>
  </p:cmAuthor>
  <p:cmAuthor id="3" name="Quinten van Geest" initials="QvG" lastIdx="34" clrIdx="2">
    <p:extLst>
      <p:ext uri="{19B8F6BF-5375-455C-9EA6-DF929625EA0E}">
        <p15:presenceInfo xmlns:p15="http://schemas.microsoft.com/office/powerpoint/2012/main" userId="S::Quinten.van.Geest@bdo.nl::bc497c2c-1fa8-41d1-97af-456e512e8b97" providerId="AD"/>
      </p:ext>
    </p:extLst>
  </p:cmAuthor>
  <p:cmAuthor id="4" name="Floris Horst" initials="FH" lastIdx="45" clrIdx="3">
    <p:extLst>
      <p:ext uri="{19B8F6BF-5375-455C-9EA6-DF929625EA0E}">
        <p15:presenceInfo xmlns:p15="http://schemas.microsoft.com/office/powerpoint/2012/main" userId="Floris Horst" providerId="None"/>
      </p:ext>
    </p:extLst>
  </p:cmAuthor>
  <p:cmAuthor id="5" name="Ron van Holland" initials="RvH" lastIdx="28" clrIdx="4">
    <p:extLst>
      <p:ext uri="{19B8F6BF-5375-455C-9EA6-DF929625EA0E}">
        <p15:presenceInfo xmlns:p15="http://schemas.microsoft.com/office/powerpoint/2012/main" userId="161bb70eb31603c6" providerId="Windows Live"/>
      </p:ext>
    </p:extLst>
  </p:cmAuthor>
  <p:cmAuthor id="6" name="Quinten van Geest" initials="QvG [2]" lastIdx="47" clrIdx="5">
    <p:extLst>
      <p:ext uri="{19B8F6BF-5375-455C-9EA6-DF929625EA0E}">
        <p15:presenceInfo xmlns:p15="http://schemas.microsoft.com/office/powerpoint/2012/main" userId="Quinten van Gees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7900"/>
    <a:srgbClr val="E7E8EA"/>
    <a:srgbClr val="B81570"/>
    <a:srgbClr val="F2F2F2"/>
    <a:srgbClr val="103A5D"/>
    <a:srgbClr val="E78C41"/>
    <a:srgbClr val="D9D9D9"/>
    <a:srgbClr val="E22041"/>
    <a:srgbClr val="FFCCFF"/>
    <a:srgbClr val="EBFF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5100" autoAdjust="0"/>
  </p:normalViewPr>
  <p:slideViewPr>
    <p:cSldViewPr snapToGrid="0">
      <p:cViewPr varScale="1">
        <p:scale>
          <a:sx n="103" d="100"/>
          <a:sy n="103" d="100"/>
        </p:scale>
        <p:origin x="800" y="168"/>
      </p:cViewPr>
      <p:guideLst>
        <p:guide orient="horz" pos="2160"/>
        <p:guide pos="3840"/>
      </p:guideLst>
    </p:cSldViewPr>
  </p:slideViewPr>
  <p:outlineViewPr>
    <p:cViewPr>
      <p:scale>
        <a:sx n="33" d="100"/>
        <a:sy n="33" d="100"/>
      </p:scale>
      <p:origin x="0" y="-20588"/>
    </p:cViewPr>
  </p:outlin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C5195C-A4D1-3442-865A-99D2009705D9}" type="datetimeFigureOut">
              <a:rPr lang="nl-NL" smtClean="0"/>
              <a:t>23-05-2024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AD08A0-82BC-7B45-AE79-7F24D9954166}" type="slidenum">
              <a:rPr lang="nl-NL" smtClean="0"/>
              <a:t>‹nr.›</a:t>
            </a:fld>
            <a:endParaRPr lang="nl-NL"/>
          </a:p>
        </p:txBody>
      </p:sp>
    </p:spTree>
    <p:extLst>
      <p:ext uri="{BB962C8B-B14F-4D97-AF65-F5344CB8AC3E}">
        <p14:creationId xmlns:p14="http://schemas.microsoft.com/office/powerpoint/2010/main" val="2168757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AD08A0-82BC-7B45-AE79-7F24D995416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4306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AAD08A0-82BC-7B45-AE79-7F24D9954166}" type="slidenum">
              <a:rPr lang="nl-NL" smtClean="0"/>
              <a:t>2</a:t>
            </a:fld>
            <a:endParaRPr lang="nl-NL"/>
          </a:p>
        </p:txBody>
      </p:sp>
    </p:spTree>
    <p:extLst>
      <p:ext uri="{BB962C8B-B14F-4D97-AF65-F5344CB8AC3E}">
        <p14:creationId xmlns:p14="http://schemas.microsoft.com/office/powerpoint/2010/main" val="1584515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AAD08A0-82BC-7B45-AE79-7F24D9954166}" type="slidenum">
              <a:rPr lang="nl-NL" smtClean="0"/>
              <a:t>5</a:t>
            </a:fld>
            <a:endParaRPr lang="nl-NL"/>
          </a:p>
        </p:txBody>
      </p:sp>
    </p:spTree>
    <p:extLst>
      <p:ext uri="{BB962C8B-B14F-4D97-AF65-F5344CB8AC3E}">
        <p14:creationId xmlns:p14="http://schemas.microsoft.com/office/powerpoint/2010/main" val="3314748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a:p>
        </p:txBody>
      </p:sp>
      <p:sp>
        <p:nvSpPr>
          <p:cNvPr id="4" name="Tijdelijke aanduiding voor dianummer 3"/>
          <p:cNvSpPr>
            <a:spLocks noGrp="1"/>
          </p:cNvSpPr>
          <p:nvPr>
            <p:ph type="sldNum" sz="quarter" idx="5"/>
          </p:nvPr>
        </p:nvSpPr>
        <p:spPr/>
        <p:txBody>
          <a:bodyPr/>
          <a:lstStyle/>
          <a:p>
            <a:fld id="{3AAD08A0-82BC-7B45-AE79-7F24D9954166}" type="slidenum">
              <a:rPr lang="nl-NL" smtClean="0"/>
              <a:t>6</a:t>
            </a:fld>
            <a:endParaRPr lang="nl-NL"/>
          </a:p>
        </p:txBody>
      </p:sp>
    </p:spTree>
    <p:extLst>
      <p:ext uri="{BB962C8B-B14F-4D97-AF65-F5344CB8AC3E}">
        <p14:creationId xmlns:p14="http://schemas.microsoft.com/office/powerpoint/2010/main" val="2158472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AAD08A0-82BC-7B45-AE79-7F24D9954166}" type="slidenum">
              <a:rPr lang="nl-NL" smtClean="0"/>
              <a:t>8</a:t>
            </a:fld>
            <a:endParaRPr lang="nl-NL"/>
          </a:p>
        </p:txBody>
      </p:sp>
    </p:spTree>
    <p:extLst>
      <p:ext uri="{BB962C8B-B14F-4D97-AF65-F5344CB8AC3E}">
        <p14:creationId xmlns:p14="http://schemas.microsoft.com/office/powerpoint/2010/main" val="1538265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AD08A0-82BC-7B45-AE79-7F24D995416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3209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3AAD08A0-82BC-7B45-AE79-7F24D9954166}" type="slidenum">
              <a:rPr lang="nl-NL" smtClean="0"/>
              <a:t>12</a:t>
            </a:fld>
            <a:endParaRPr lang="nl-NL"/>
          </a:p>
        </p:txBody>
      </p:sp>
    </p:spTree>
    <p:extLst>
      <p:ext uri="{BB962C8B-B14F-4D97-AF65-F5344CB8AC3E}">
        <p14:creationId xmlns:p14="http://schemas.microsoft.com/office/powerpoint/2010/main" val="2009952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2.png"/><Relationship Id="rId4" Type="http://schemas.openxmlformats.org/officeDocument/2006/relationships/image" Target="../media/image2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2.png"/><Relationship Id="rId4" Type="http://schemas.openxmlformats.org/officeDocument/2006/relationships/image" Target="../media/image2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2.png"/><Relationship Id="rId4" Type="http://schemas.openxmlformats.org/officeDocument/2006/relationships/image" Target="../media/image2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2.sv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4.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2.svg"/><Relationship Id="rId4" Type="http://schemas.openxmlformats.org/officeDocument/2006/relationships/image" Target="../media/image5.svg"/><Relationship Id="rId9"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_wit_blanco">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826224-E9D2-DD4A-BDD5-1B28ADD7BE41}"/>
              </a:ext>
            </a:extLst>
          </p:cNvPr>
          <p:cNvSpPr>
            <a:spLocks noGrp="1"/>
          </p:cNvSpPr>
          <p:nvPr>
            <p:ph type="ctrTitle"/>
          </p:nvPr>
        </p:nvSpPr>
        <p:spPr>
          <a:xfrm>
            <a:off x="838200" y="1600200"/>
            <a:ext cx="9144000" cy="1909763"/>
          </a:xfrm>
        </p:spPr>
        <p:txBody>
          <a:bodyPr anchor="b"/>
          <a:lstStyle>
            <a:lvl1pPr algn="l">
              <a:defRPr sz="6000">
                <a:solidFill>
                  <a:srgbClr val="B81570"/>
                </a:solidFill>
              </a:defRPr>
            </a:lvl1pPr>
          </a:lstStyle>
          <a:p>
            <a:r>
              <a:rPr lang="en-US"/>
              <a:t>Click to edit Master title style</a:t>
            </a:r>
            <a:endParaRPr lang="nl-NL"/>
          </a:p>
        </p:txBody>
      </p:sp>
      <p:sp>
        <p:nvSpPr>
          <p:cNvPr id="3" name="Ondertitel 2">
            <a:extLst>
              <a:ext uri="{FF2B5EF4-FFF2-40B4-BE49-F238E27FC236}">
                <a16:creationId xmlns:a16="http://schemas.microsoft.com/office/drawing/2014/main" id="{103B9826-280E-6242-A312-CD1D37B0380C}"/>
              </a:ext>
            </a:extLst>
          </p:cNvPr>
          <p:cNvSpPr>
            <a:spLocks noGrp="1"/>
          </p:cNvSpPr>
          <p:nvPr>
            <p:ph type="subTitle" idx="1"/>
          </p:nvPr>
        </p:nvSpPr>
        <p:spPr>
          <a:xfrm>
            <a:off x="838200" y="3602038"/>
            <a:ext cx="9144000"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6" name="Tijdelijke aanduiding voor dianummer 5">
            <a:extLst>
              <a:ext uri="{FF2B5EF4-FFF2-40B4-BE49-F238E27FC236}">
                <a16:creationId xmlns:a16="http://schemas.microsoft.com/office/drawing/2014/main" id="{3C55060C-B6BB-5C40-9DF5-7B7B6A939136}"/>
              </a:ext>
            </a:extLst>
          </p:cNvPr>
          <p:cNvSpPr>
            <a:spLocks noGrp="1"/>
          </p:cNvSpPr>
          <p:nvPr>
            <p:ph type="sldNum" sz="quarter" idx="12"/>
          </p:nvPr>
        </p:nvSpPr>
        <p:spPr>
          <a:xfrm>
            <a:off x="288000" y="6356350"/>
            <a:ext cx="2743200" cy="365125"/>
          </a:xfrm>
        </p:spPr>
        <p:txBody>
          <a:bodyPr/>
          <a:lstStyle>
            <a:lvl1pPr algn="l">
              <a:defRPr/>
            </a:lvl1pPr>
          </a:lstStyle>
          <a:p>
            <a:pPr algn="l"/>
            <a:fld id="{D1A98CB6-53BB-054D-8874-55CB05D70D36}" type="slidenum">
              <a:rPr lang="nl-NL" smtClean="0"/>
              <a:pPr algn="l"/>
              <a:t>‹nr.›</a:t>
            </a:fld>
            <a:endParaRPr lang="nl-NL"/>
          </a:p>
        </p:txBody>
      </p:sp>
      <p:pic>
        <p:nvPicPr>
          <p:cNvPr id="11" name="Afbeelding 10">
            <a:extLst>
              <a:ext uri="{FF2B5EF4-FFF2-40B4-BE49-F238E27FC236}">
                <a16:creationId xmlns:a16="http://schemas.microsoft.com/office/drawing/2014/main" id="{D791BE6C-D9AE-234D-A7F7-5B65637E3BF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0" y="256514"/>
            <a:ext cx="3225800" cy="934772"/>
          </a:xfrm>
          <a:prstGeom prst="rect">
            <a:avLst/>
          </a:prstGeom>
        </p:spPr>
      </p:pic>
    </p:spTree>
    <p:extLst>
      <p:ext uri="{BB962C8B-B14F-4D97-AF65-F5344CB8AC3E}">
        <p14:creationId xmlns:p14="http://schemas.microsoft.com/office/powerpoint/2010/main" val="2468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Inhoud van twee">
    <p:bg>
      <p:bgPr>
        <a:blipFill dpi="0" rotWithShape="1">
          <a:blip r:embed="rId2" cstate="hqprint">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E86DE9-1C98-3B40-A829-252D98468B3A}"/>
              </a:ext>
            </a:extLst>
          </p:cNvPr>
          <p:cNvSpPr>
            <a:spLocks noGrp="1"/>
          </p:cNvSpPr>
          <p:nvPr>
            <p:ph type="title"/>
          </p:nvPr>
        </p:nvSpPr>
        <p:spPr>
          <a:xfrm>
            <a:off x="288000" y="288001"/>
            <a:ext cx="11613000" cy="972000"/>
          </a:xfrm>
        </p:spPr>
        <p:txBody>
          <a:bodyPr/>
          <a:lstStyle/>
          <a:p>
            <a:r>
              <a:rPr lang="en-US"/>
              <a:t>Click to edit Master title style</a:t>
            </a:r>
            <a:endParaRPr lang="nl-NL"/>
          </a:p>
        </p:txBody>
      </p:sp>
      <p:sp>
        <p:nvSpPr>
          <p:cNvPr id="3" name="Tijdelijke aanduiding voor inhoud 2">
            <a:extLst>
              <a:ext uri="{FF2B5EF4-FFF2-40B4-BE49-F238E27FC236}">
                <a16:creationId xmlns:a16="http://schemas.microsoft.com/office/drawing/2014/main" id="{3E71FE14-DA33-1540-BC2F-511ED796087C}"/>
              </a:ext>
            </a:extLst>
          </p:cNvPr>
          <p:cNvSpPr>
            <a:spLocks noGrp="1"/>
          </p:cNvSpPr>
          <p:nvPr>
            <p:ph sz="half" idx="1" hasCustomPrompt="1"/>
          </p:nvPr>
        </p:nvSpPr>
        <p:spPr>
          <a:xfrm>
            <a:off x="291000" y="1432800"/>
            <a:ext cx="5361000" cy="4744163"/>
          </a:xfrm>
        </p:spPr>
        <p:txBody>
          <a:bodyPr vert="horz" lIns="91440" tIns="45720" rIns="91440" bIns="45720" rtlCol="0">
            <a:normAutofit/>
          </a:bodyPr>
          <a:lstStyle>
            <a:lvl1pPr>
              <a:defRPr lang="nl-NL" dirty="0"/>
            </a:lvl1pPr>
            <a:lvl2pPr>
              <a:defRPr lang="nl-NL" dirty="0"/>
            </a:lvl2pPr>
            <a:lvl3pPr>
              <a:defRPr lang="nl-NL" dirty="0"/>
            </a:lvl3pPr>
            <a:lvl4pPr>
              <a:defRPr lang="nl-NL" dirty="0"/>
            </a:lvl4pPr>
            <a:lvl5pPr>
              <a:defRPr lang="nl-NL" dirty="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723A183-DE98-A842-AFB9-DD4699A55158}"/>
              </a:ext>
            </a:extLst>
          </p:cNvPr>
          <p:cNvSpPr>
            <a:spLocks noGrp="1"/>
          </p:cNvSpPr>
          <p:nvPr>
            <p:ph sz="half" idx="2" hasCustomPrompt="1"/>
          </p:nvPr>
        </p:nvSpPr>
        <p:spPr>
          <a:xfrm>
            <a:off x="6094500" y="1432800"/>
            <a:ext cx="5728800" cy="47441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a:extLst>
              <a:ext uri="{FF2B5EF4-FFF2-40B4-BE49-F238E27FC236}">
                <a16:creationId xmlns:a16="http://schemas.microsoft.com/office/drawing/2014/main" id="{8BF23F2D-F4AA-824D-91F4-7339A101B668}"/>
              </a:ext>
            </a:extLst>
          </p:cNvPr>
          <p:cNvSpPr>
            <a:spLocks noGrp="1"/>
          </p:cNvSpPr>
          <p:nvPr>
            <p:ph type="sldNum" sz="quarter" idx="12"/>
          </p:nvPr>
        </p:nvSpPr>
        <p:spPr/>
        <p:txBody>
          <a:bodyPr/>
          <a:lstStyle>
            <a:lvl1pPr algn="l">
              <a:defRPr/>
            </a:lvl1pPr>
          </a:lstStyle>
          <a:p>
            <a:fld id="{D1A98CB6-53BB-054D-8874-55CB05D70D36}" type="slidenum">
              <a:rPr lang="nl-NL" smtClean="0"/>
              <a:pPr/>
              <a:t>‹nr.›</a:t>
            </a:fld>
            <a:endParaRPr lang="nl-NL"/>
          </a:p>
        </p:txBody>
      </p:sp>
      <p:grpSp>
        <p:nvGrpSpPr>
          <p:cNvPr id="9" name="Groep 8">
            <a:extLst>
              <a:ext uri="{FF2B5EF4-FFF2-40B4-BE49-F238E27FC236}">
                <a16:creationId xmlns:a16="http://schemas.microsoft.com/office/drawing/2014/main" id="{97D748AD-1A2F-4EBE-8F85-38CAA85D9DE2}"/>
              </a:ext>
            </a:extLst>
          </p:cNvPr>
          <p:cNvGrpSpPr/>
          <p:nvPr userDrawn="1"/>
        </p:nvGrpSpPr>
        <p:grpSpPr>
          <a:xfrm>
            <a:off x="-2917251" y="0"/>
            <a:ext cx="2689107" cy="5573611"/>
            <a:chOff x="-2917251" y="0"/>
            <a:chExt cx="2689107" cy="5573611"/>
          </a:xfrm>
        </p:grpSpPr>
        <p:sp>
          <p:nvSpPr>
            <p:cNvPr id="10" name="Rechthoek 9">
              <a:extLst>
                <a:ext uri="{FF2B5EF4-FFF2-40B4-BE49-F238E27FC236}">
                  <a16:creationId xmlns:a16="http://schemas.microsoft.com/office/drawing/2014/main" id="{9546FBA5-B73D-43DB-9A97-B7E1F4C2DBAC}"/>
                </a:ext>
              </a:extLst>
            </p:cNvPr>
            <p:cNvSpPr/>
            <p:nvPr userDrawn="1"/>
          </p:nvSpPr>
          <p:spPr>
            <a:xfrm>
              <a:off x="-2917251" y="0"/>
              <a:ext cx="2675848" cy="195254"/>
            </a:xfrm>
            <a:prstGeom prst="rect">
              <a:avLst/>
            </a:prstGeom>
            <a:noFill/>
            <a:ln w="25400" cap="flat" cmpd="sng" algn="ctr">
              <a:noFill/>
              <a:prstDash val="solid"/>
            </a:ln>
            <a:effectLst/>
          </p:spPr>
          <p:txBody>
            <a:bodyPr lIns="0" tIns="0" rIns="0" bIns="0" rtlCol="0" anchor="t"/>
            <a:lstStyle/>
            <a:p>
              <a:pPr marL="0" marR="0" lvl="0" indent="0" defTabSz="914766" eaLnBrk="1" fontAlgn="auto" latinLnBrk="0" hangingPunct="1">
                <a:lnSpc>
                  <a:spcPct val="80000"/>
                </a:lnSpc>
                <a:spcBef>
                  <a:spcPts val="0"/>
                </a:spcBef>
                <a:spcAft>
                  <a:spcPts val="0"/>
                </a:spcAft>
                <a:buClrTx/>
                <a:buSzTx/>
                <a:buFontTx/>
                <a:buNone/>
                <a:tabLst/>
                <a:defRPr/>
              </a:pPr>
              <a:r>
                <a:rPr kumimoji="0" lang="nl-NL" sz="1601" b="1" i="0" u="none" strike="noStrike" kern="0" cap="none" spc="0" normalizeH="0" baseline="0" noProof="0">
                  <a:ln>
                    <a:noFill/>
                  </a:ln>
                  <a:solidFill>
                    <a:schemeClr val="tx2"/>
                  </a:solidFill>
                  <a:effectLst/>
                  <a:uLnTx/>
                  <a:uFillTx/>
                  <a:cs typeface="Segoe UI Light" panose="020B0502040204020203" pitchFamily="34" charset="0"/>
                </a:rPr>
                <a:t>TEKST NIVEAUS</a:t>
              </a:r>
            </a:p>
          </p:txBody>
        </p:sp>
        <p:sp>
          <p:nvSpPr>
            <p:cNvPr id="11" name="Textfield placeholder">
              <a:extLst>
                <a:ext uri="{FF2B5EF4-FFF2-40B4-BE49-F238E27FC236}">
                  <a16:creationId xmlns:a16="http://schemas.microsoft.com/office/drawing/2014/main" id="{5E047AB2-DE07-4EB4-AE25-4D88BF461762}"/>
                </a:ext>
              </a:extLst>
            </p:cNvPr>
            <p:cNvSpPr txBox="1">
              <a:spLocks/>
            </p:cNvSpPr>
            <p:nvPr userDrawn="1"/>
          </p:nvSpPr>
          <p:spPr>
            <a:xfrm>
              <a:off x="-2545010" y="278477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2" indent="0" algn="l" defTabSz="355742" rtl="0" eaLnBrk="1" fontAlgn="auto" latinLnBrk="0" hangingPunct="1">
                <a:lnSpc>
                  <a:spcPct val="85000"/>
                </a:lnSpc>
                <a:spcBef>
                  <a:spcPts val="1800"/>
                </a:spcBef>
                <a:spcAft>
                  <a:spcPts val="0"/>
                </a:spcAft>
                <a:buClr>
                  <a:schemeClr val="accent3"/>
                </a:buClr>
                <a:buSzPct val="100000"/>
                <a:buFont typeface="Arial" panose="020B0604020202020204" pitchFamily="34" charset="0"/>
                <a:buNone/>
                <a:tabLst/>
                <a:defRPr/>
              </a:pPr>
              <a:r>
                <a:rPr lang="nl-NL" sz="2000" kern="1200" noProof="0">
                  <a:solidFill>
                    <a:schemeClr val="tx1"/>
                  </a:solidFill>
                  <a:latin typeface="+mn-lt"/>
                  <a:ea typeface="+mn-ea"/>
                  <a:cs typeface="+mn-cs"/>
                </a:rPr>
                <a:t>Level 3</a:t>
              </a:r>
            </a:p>
          </p:txBody>
        </p:sp>
        <p:sp>
          <p:nvSpPr>
            <p:cNvPr id="12" name="Ovaal 11">
              <a:extLst>
                <a:ext uri="{FF2B5EF4-FFF2-40B4-BE49-F238E27FC236}">
                  <a16:creationId xmlns:a16="http://schemas.microsoft.com/office/drawing/2014/main" id="{E7B498F7-382A-4ED2-B301-78A87BBC350B}"/>
                </a:ext>
              </a:extLst>
            </p:cNvPr>
            <p:cNvSpPr/>
            <p:nvPr userDrawn="1"/>
          </p:nvSpPr>
          <p:spPr>
            <a:xfrm>
              <a:off x="-2917251" y="198633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1</a:t>
              </a:r>
            </a:p>
          </p:txBody>
        </p:sp>
        <p:sp>
          <p:nvSpPr>
            <p:cNvPr id="13" name="Ovaal 12">
              <a:extLst>
                <a:ext uri="{FF2B5EF4-FFF2-40B4-BE49-F238E27FC236}">
                  <a16:creationId xmlns:a16="http://schemas.microsoft.com/office/drawing/2014/main" id="{CE377998-7D14-4B51-BF64-3A6D0304BBDB}"/>
                </a:ext>
              </a:extLst>
            </p:cNvPr>
            <p:cNvSpPr/>
            <p:nvPr userDrawn="1"/>
          </p:nvSpPr>
          <p:spPr>
            <a:xfrm>
              <a:off x="-2917251" y="238492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14" name="Ovaal 13">
              <a:extLst>
                <a:ext uri="{FF2B5EF4-FFF2-40B4-BE49-F238E27FC236}">
                  <a16:creationId xmlns:a16="http://schemas.microsoft.com/office/drawing/2014/main" id="{9D487938-6AB4-4AE1-967D-1797F8ACC72D}"/>
                </a:ext>
              </a:extLst>
            </p:cNvPr>
            <p:cNvSpPr/>
            <p:nvPr userDrawn="1"/>
          </p:nvSpPr>
          <p:spPr>
            <a:xfrm>
              <a:off x="-2917251" y="278350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15" name="Ovaal 14">
              <a:extLst>
                <a:ext uri="{FF2B5EF4-FFF2-40B4-BE49-F238E27FC236}">
                  <a16:creationId xmlns:a16="http://schemas.microsoft.com/office/drawing/2014/main" id="{449F2B3A-788C-494C-9CC5-E5C61A91DAF9}"/>
                </a:ext>
              </a:extLst>
            </p:cNvPr>
            <p:cNvSpPr/>
            <p:nvPr userDrawn="1"/>
          </p:nvSpPr>
          <p:spPr>
            <a:xfrm>
              <a:off x="-2917251" y="318209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16" name="Textfield placeholder">
              <a:extLst>
                <a:ext uri="{FF2B5EF4-FFF2-40B4-BE49-F238E27FC236}">
                  <a16:creationId xmlns:a16="http://schemas.microsoft.com/office/drawing/2014/main" id="{22DC64FB-CA3A-4F0D-A587-1343F2E1EFCF}"/>
                </a:ext>
              </a:extLst>
            </p:cNvPr>
            <p:cNvSpPr txBox="1">
              <a:spLocks/>
            </p:cNvSpPr>
            <p:nvPr userDrawn="1"/>
          </p:nvSpPr>
          <p:spPr>
            <a:xfrm>
              <a:off x="-2529617" y="1986154"/>
              <a:ext cx="2164554"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1047" marR="0" lvl="0"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2000" kern="1200" noProof="0">
                  <a:solidFill>
                    <a:schemeClr val="tx1"/>
                  </a:solidFill>
                  <a:latin typeface="+mn-lt"/>
                  <a:ea typeface="+mn-ea"/>
                  <a:cs typeface="+mn-cs"/>
                </a:rPr>
                <a:t>Level 1</a:t>
              </a:r>
            </a:p>
          </p:txBody>
        </p:sp>
        <p:sp>
          <p:nvSpPr>
            <p:cNvPr id="17" name="Textfield placeholder">
              <a:extLst>
                <a:ext uri="{FF2B5EF4-FFF2-40B4-BE49-F238E27FC236}">
                  <a16:creationId xmlns:a16="http://schemas.microsoft.com/office/drawing/2014/main" id="{C4FACC48-A6D2-45BD-AF21-8A3FFE27A6D0}"/>
                </a:ext>
              </a:extLst>
            </p:cNvPr>
            <p:cNvSpPr txBox="1">
              <a:spLocks/>
            </p:cNvSpPr>
            <p:nvPr userDrawn="1"/>
          </p:nvSpPr>
          <p:spPr>
            <a:xfrm>
              <a:off x="-2529617" y="238637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62095" marR="0" lvl="1"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1800" kern="1200" noProof="0">
                  <a:solidFill>
                    <a:schemeClr val="tx1"/>
                  </a:solidFill>
                  <a:latin typeface="+mn-lt"/>
                  <a:ea typeface="+mn-ea"/>
                  <a:cs typeface="+mn-cs"/>
                </a:rPr>
                <a:t>Level 2</a:t>
              </a:r>
            </a:p>
          </p:txBody>
        </p:sp>
        <p:sp>
          <p:nvSpPr>
            <p:cNvPr id="18" name="Textfield placeholder">
              <a:extLst>
                <a:ext uri="{FF2B5EF4-FFF2-40B4-BE49-F238E27FC236}">
                  <a16:creationId xmlns:a16="http://schemas.microsoft.com/office/drawing/2014/main" id="{92D228A4-540B-4076-A592-36120E6CB0FC}"/>
                </a:ext>
              </a:extLst>
            </p:cNvPr>
            <p:cNvSpPr txBox="1">
              <a:spLocks/>
            </p:cNvSpPr>
            <p:nvPr userDrawn="1"/>
          </p:nvSpPr>
          <p:spPr>
            <a:xfrm>
              <a:off x="-2529617" y="318318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355742" rtl="0" eaLnBrk="1" fontAlgn="auto" latinLnBrk="0" hangingPunct="1">
                <a:lnSpc>
                  <a:spcPct val="85000"/>
                </a:lnSpc>
                <a:spcBef>
                  <a:spcPts val="2100"/>
                </a:spcBef>
                <a:spcAft>
                  <a:spcPts val="0"/>
                </a:spcAft>
                <a:buClr>
                  <a:schemeClr val="bg2"/>
                </a:buClr>
                <a:buSzTx/>
                <a:buFont typeface="Arial" panose="020B0604020202020204" pitchFamily="34" charset="0"/>
                <a:buNone/>
                <a:tabLst/>
                <a:defRPr/>
              </a:pPr>
              <a:r>
                <a:rPr lang="nl-NL" sz="2400" b="0" i="0" kern="1200" baseline="0" noProof="0">
                  <a:solidFill>
                    <a:schemeClr val="tx2"/>
                  </a:solidFill>
                  <a:latin typeface="+mj-lt"/>
                  <a:ea typeface="+mn-ea"/>
                  <a:cs typeface="+mn-cs"/>
                </a:rPr>
                <a:t>Level 4</a:t>
              </a:r>
            </a:p>
          </p:txBody>
        </p:sp>
        <p:cxnSp>
          <p:nvCxnSpPr>
            <p:cNvPr id="19" name="Rechte verbindingslijn 18">
              <a:extLst>
                <a:ext uri="{FF2B5EF4-FFF2-40B4-BE49-F238E27FC236}">
                  <a16:creationId xmlns:a16="http://schemas.microsoft.com/office/drawing/2014/main" id="{D07FFC65-CC9D-4E7D-80A1-F70770E36855}"/>
                </a:ext>
              </a:extLst>
            </p:cNvPr>
            <p:cNvCxnSpPr/>
            <p:nvPr userDrawn="1"/>
          </p:nvCxnSpPr>
          <p:spPr>
            <a:xfrm>
              <a:off x="-2916918" y="280344"/>
              <a:ext cx="2675515" cy="0"/>
            </a:xfrm>
            <a:prstGeom prst="line">
              <a:avLst/>
            </a:prstGeom>
            <a:noFill/>
            <a:ln w="9525" cap="flat" cmpd="sng" algn="ctr">
              <a:solidFill>
                <a:schemeClr val="tx2"/>
              </a:solidFill>
              <a:prstDash val="solid"/>
            </a:ln>
            <a:effectLst/>
          </p:spPr>
        </p:cxnSp>
        <p:cxnSp>
          <p:nvCxnSpPr>
            <p:cNvPr id="20" name="Rechte verbindingslijn 19">
              <a:extLst>
                <a:ext uri="{FF2B5EF4-FFF2-40B4-BE49-F238E27FC236}">
                  <a16:creationId xmlns:a16="http://schemas.microsoft.com/office/drawing/2014/main" id="{6802D158-D050-4D97-8DA9-24D5503CF303}"/>
                </a:ext>
              </a:extLst>
            </p:cNvPr>
            <p:cNvCxnSpPr/>
            <p:nvPr userDrawn="1"/>
          </p:nvCxnSpPr>
          <p:spPr>
            <a:xfrm>
              <a:off x="-2916918" y="1847433"/>
              <a:ext cx="2662419" cy="0"/>
            </a:xfrm>
            <a:prstGeom prst="line">
              <a:avLst/>
            </a:prstGeom>
            <a:noFill/>
            <a:ln w="9525" cap="flat" cmpd="sng" algn="ctr">
              <a:solidFill>
                <a:schemeClr val="tx2"/>
              </a:solidFill>
              <a:prstDash val="solid"/>
            </a:ln>
            <a:effectLst/>
          </p:spPr>
        </p:cxnSp>
        <p:cxnSp>
          <p:nvCxnSpPr>
            <p:cNvPr id="21" name="Rechte verbindingslijn 20">
              <a:extLst>
                <a:ext uri="{FF2B5EF4-FFF2-40B4-BE49-F238E27FC236}">
                  <a16:creationId xmlns:a16="http://schemas.microsoft.com/office/drawing/2014/main" id="{D4D6D93A-B6E6-4E05-866F-1FA4EED6A40D}"/>
                </a:ext>
              </a:extLst>
            </p:cNvPr>
            <p:cNvCxnSpPr/>
            <p:nvPr userDrawn="1"/>
          </p:nvCxnSpPr>
          <p:spPr>
            <a:xfrm>
              <a:off x="-2916918" y="5573611"/>
              <a:ext cx="2662419" cy="0"/>
            </a:xfrm>
            <a:prstGeom prst="line">
              <a:avLst/>
            </a:prstGeom>
            <a:noFill/>
            <a:ln w="9525" cap="flat" cmpd="sng" algn="ctr">
              <a:solidFill>
                <a:schemeClr val="tx2"/>
              </a:solidFill>
              <a:prstDash val="solid"/>
            </a:ln>
            <a:effectLst/>
          </p:spPr>
        </p:cxnSp>
        <p:grpSp>
          <p:nvGrpSpPr>
            <p:cNvPr id="22" name="Groep 21">
              <a:extLst>
                <a:ext uri="{FF2B5EF4-FFF2-40B4-BE49-F238E27FC236}">
                  <a16:creationId xmlns:a16="http://schemas.microsoft.com/office/drawing/2014/main" id="{E5884F5D-FD57-45EC-84A1-09511A320D30}"/>
                </a:ext>
              </a:extLst>
            </p:cNvPr>
            <p:cNvGrpSpPr/>
            <p:nvPr userDrawn="1"/>
          </p:nvGrpSpPr>
          <p:grpSpPr>
            <a:xfrm>
              <a:off x="-1905899" y="822185"/>
              <a:ext cx="409268" cy="427699"/>
              <a:chOff x="-1085063" y="758027"/>
              <a:chExt cx="633799" cy="622540"/>
            </a:xfrm>
          </p:grpSpPr>
          <p:sp>
            <p:nvSpPr>
              <p:cNvPr id="78" name="Afgeronde rechthoek 181">
                <a:extLst>
                  <a:ext uri="{FF2B5EF4-FFF2-40B4-BE49-F238E27FC236}">
                    <a16:creationId xmlns:a16="http://schemas.microsoft.com/office/drawing/2014/main" id="{74DAF183-1385-427A-BC21-00E4CA8F8266}"/>
                  </a:ext>
                </a:extLst>
              </p:cNvPr>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79" name="Groep 78">
                <a:extLst>
                  <a:ext uri="{FF2B5EF4-FFF2-40B4-BE49-F238E27FC236}">
                    <a16:creationId xmlns:a16="http://schemas.microsoft.com/office/drawing/2014/main" id="{5BF77D58-0FC6-41CC-A799-42282D2F3015}"/>
                  </a:ext>
                </a:extLst>
              </p:cNvPr>
              <p:cNvGrpSpPr/>
              <p:nvPr userDrawn="1"/>
            </p:nvGrpSpPr>
            <p:grpSpPr>
              <a:xfrm>
                <a:off x="-977746" y="864082"/>
                <a:ext cx="419166" cy="410430"/>
                <a:chOff x="6366933" y="309013"/>
                <a:chExt cx="1901295" cy="1861668"/>
              </a:xfrm>
              <a:solidFill>
                <a:srgbClr val="000000"/>
              </a:solidFill>
            </p:grpSpPr>
            <p:sp>
              <p:nvSpPr>
                <p:cNvPr id="80" name="Rechthoek 79">
                  <a:extLst>
                    <a:ext uri="{FF2B5EF4-FFF2-40B4-BE49-F238E27FC236}">
                      <a16:creationId xmlns:a16="http://schemas.microsoft.com/office/drawing/2014/main" id="{8ABDCAD6-CB69-422B-9994-2997EF8F691C}"/>
                    </a:ext>
                  </a:extLst>
                </p:cNvPr>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1" name="Rechthoek 80">
                  <a:extLst>
                    <a:ext uri="{FF2B5EF4-FFF2-40B4-BE49-F238E27FC236}">
                      <a16:creationId xmlns:a16="http://schemas.microsoft.com/office/drawing/2014/main" id="{E4EF8DD1-494D-4B32-9973-9BF31F7AFB97}"/>
                    </a:ext>
                  </a:extLst>
                </p:cNvPr>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a:extLst>
                    <a:ext uri="{FF2B5EF4-FFF2-40B4-BE49-F238E27FC236}">
                      <a16:creationId xmlns:a16="http://schemas.microsoft.com/office/drawing/2014/main" id="{30970D22-9C0D-491A-95EE-DDDD4AAE1028}"/>
                    </a:ext>
                  </a:extLst>
                </p:cNvPr>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a:extLst>
                    <a:ext uri="{FF2B5EF4-FFF2-40B4-BE49-F238E27FC236}">
                      <a16:creationId xmlns:a16="http://schemas.microsoft.com/office/drawing/2014/main" id="{986BCA66-B5A7-4739-B275-976C2AF0948D}"/>
                    </a:ext>
                  </a:extLst>
                </p:cNvPr>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a:extLst>
                    <a:ext uri="{FF2B5EF4-FFF2-40B4-BE49-F238E27FC236}">
                      <a16:creationId xmlns:a16="http://schemas.microsoft.com/office/drawing/2014/main" id="{A651119D-5538-43DD-9AB5-4B26DA13BD63}"/>
                    </a:ext>
                  </a:extLst>
                </p:cNvPr>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a:extLst>
                    <a:ext uri="{FF2B5EF4-FFF2-40B4-BE49-F238E27FC236}">
                      <a16:creationId xmlns:a16="http://schemas.microsoft.com/office/drawing/2014/main" id="{A5F4F23F-54D2-494F-845F-904062EBBAEC}"/>
                    </a:ext>
                  </a:extLst>
                </p:cNvPr>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6" name="Rechthoek 85">
                  <a:extLst>
                    <a:ext uri="{FF2B5EF4-FFF2-40B4-BE49-F238E27FC236}">
                      <a16:creationId xmlns:a16="http://schemas.microsoft.com/office/drawing/2014/main" id="{988B5FB2-7CF4-423A-A0C4-DB215F743897}"/>
                    </a:ext>
                  </a:extLst>
                </p:cNvPr>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7" name="Rechthoek 86">
                  <a:extLst>
                    <a:ext uri="{FF2B5EF4-FFF2-40B4-BE49-F238E27FC236}">
                      <a16:creationId xmlns:a16="http://schemas.microsoft.com/office/drawing/2014/main" id="{50F99776-62D5-46D6-A3C8-8578AE10BB18}"/>
                    </a:ext>
                  </a:extLst>
                </p:cNvPr>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8" name="Rechthoek 87">
                  <a:extLst>
                    <a:ext uri="{FF2B5EF4-FFF2-40B4-BE49-F238E27FC236}">
                      <a16:creationId xmlns:a16="http://schemas.microsoft.com/office/drawing/2014/main" id="{378CCD9F-6887-44E8-B006-380DD205E3A5}"/>
                    </a:ext>
                  </a:extLst>
                </p:cNvPr>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9" name="Rechthoek 88">
                  <a:extLst>
                    <a:ext uri="{FF2B5EF4-FFF2-40B4-BE49-F238E27FC236}">
                      <a16:creationId xmlns:a16="http://schemas.microsoft.com/office/drawing/2014/main" id="{9F95E20A-F9BC-48EB-B654-9E5B68B0FAC5}"/>
                    </a:ext>
                  </a:extLst>
                </p:cNvPr>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0" name="Vrije vorm 193">
                  <a:extLst>
                    <a:ext uri="{FF2B5EF4-FFF2-40B4-BE49-F238E27FC236}">
                      <a16:creationId xmlns:a16="http://schemas.microsoft.com/office/drawing/2014/main" id="{5C9C8917-FD2D-4809-9CBC-C52D63C4BAD8}"/>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23" name="Groep 22">
              <a:extLst>
                <a:ext uri="{FF2B5EF4-FFF2-40B4-BE49-F238E27FC236}">
                  <a16:creationId xmlns:a16="http://schemas.microsoft.com/office/drawing/2014/main" id="{533DBC71-96EA-4592-A8B6-3D9DB8ADEE24}"/>
                </a:ext>
              </a:extLst>
            </p:cNvPr>
            <p:cNvGrpSpPr/>
            <p:nvPr/>
          </p:nvGrpSpPr>
          <p:grpSpPr>
            <a:xfrm>
              <a:off x="-2908046" y="1213279"/>
              <a:ext cx="533137" cy="509563"/>
              <a:chOff x="-2880382" y="802341"/>
              <a:chExt cx="532929" cy="509563"/>
            </a:xfrm>
          </p:grpSpPr>
          <p:sp>
            <p:nvSpPr>
              <p:cNvPr id="56" name="Rechthoek 55">
                <a:extLst>
                  <a:ext uri="{FF2B5EF4-FFF2-40B4-BE49-F238E27FC236}">
                    <a16:creationId xmlns:a16="http://schemas.microsoft.com/office/drawing/2014/main" id="{BEB9D80F-BBD4-4FE8-BC9C-7E15FA1997A6}"/>
                  </a:ext>
                </a:extLst>
              </p:cNvPr>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pic>
            <p:nvPicPr>
              <p:cNvPr id="57" name="Picture 2">
                <a:extLst>
                  <a:ext uri="{FF2B5EF4-FFF2-40B4-BE49-F238E27FC236}">
                    <a16:creationId xmlns:a16="http://schemas.microsoft.com/office/drawing/2014/main" id="{1D105807-6A31-4358-9680-86EEFDCAD31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3">
                <a:extLst>
                  <a:ext uri="{FF2B5EF4-FFF2-40B4-BE49-F238E27FC236}">
                    <a16:creationId xmlns:a16="http://schemas.microsoft.com/office/drawing/2014/main" id="{25661095-7B88-4866-A670-0883906A6D4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9" name="Groep 58">
                <a:extLst>
                  <a:ext uri="{FF2B5EF4-FFF2-40B4-BE49-F238E27FC236}">
                    <a16:creationId xmlns:a16="http://schemas.microsoft.com/office/drawing/2014/main" id="{A54A7F62-B2E2-4323-92AF-F5999B95F847}"/>
                  </a:ext>
                </a:extLst>
              </p:cNvPr>
              <p:cNvGrpSpPr/>
              <p:nvPr/>
            </p:nvGrpSpPr>
            <p:grpSpPr>
              <a:xfrm>
                <a:off x="-2802433" y="1123442"/>
                <a:ext cx="132915" cy="104889"/>
                <a:chOff x="-2796392" y="1123442"/>
                <a:chExt cx="120832" cy="104889"/>
              </a:xfrm>
            </p:grpSpPr>
            <p:sp>
              <p:nvSpPr>
                <p:cNvPr id="73" name="Rechthoek 72">
                  <a:extLst>
                    <a:ext uri="{FF2B5EF4-FFF2-40B4-BE49-F238E27FC236}">
                      <a16:creationId xmlns:a16="http://schemas.microsoft.com/office/drawing/2014/main" id="{580C134E-4A0F-479D-B524-45F76988BFB3}"/>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4" name="Rechthoek 73">
                  <a:extLst>
                    <a:ext uri="{FF2B5EF4-FFF2-40B4-BE49-F238E27FC236}">
                      <a16:creationId xmlns:a16="http://schemas.microsoft.com/office/drawing/2014/main" id="{231E4740-84F4-4FBB-907D-97BFBB13DEB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a:extLst>
                    <a:ext uri="{FF2B5EF4-FFF2-40B4-BE49-F238E27FC236}">
                      <a16:creationId xmlns:a16="http://schemas.microsoft.com/office/drawing/2014/main" id="{CC3F6091-17F8-4D96-BAEB-EC3CF03134A8}"/>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6" name="Rechthoek 75">
                  <a:extLst>
                    <a:ext uri="{FF2B5EF4-FFF2-40B4-BE49-F238E27FC236}">
                      <a16:creationId xmlns:a16="http://schemas.microsoft.com/office/drawing/2014/main" id="{AD011681-E89A-4083-BB94-8DBA1246FD50}"/>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a:extLst>
                    <a:ext uri="{FF2B5EF4-FFF2-40B4-BE49-F238E27FC236}">
                      <a16:creationId xmlns:a16="http://schemas.microsoft.com/office/drawing/2014/main" id="{DCBE443D-161D-4BD2-9460-6526979E83F3}"/>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0" name="Groep 59">
                <a:extLst>
                  <a:ext uri="{FF2B5EF4-FFF2-40B4-BE49-F238E27FC236}">
                    <a16:creationId xmlns:a16="http://schemas.microsoft.com/office/drawing/2014/main" id="{95689F6A-A4D9-4D0F-99BA-282342149078}"/>
                  </a:ext>
                </a:extLst>
              </p:cNvPr>
              <p:cNvGrpSpPr/>
              <p:nvPr/>
            </p:nvGrpSpPr>
            <p:grpSpPr>
              <a:xfrm>
                <a:off x="-2575435" y="1123442"/>
                <a:ext cx="133931" cy="104889"/>
                <a:chOff x="-2556734" y="1123442"/>
                <a:chExt cx="147324" cy="104889"/>
              </a:xfrm>
            </p:grpSpPr>
            <p:grpSp>
              <p:nvGrpSpPr>
                <p:cNvPr id="61" name="Groep 60">
                  <a:extLst>
                    <a:ext uri="{FF2B5EF4-FFF2-40B4-BE49-F238E27FC236}">
                      <a16:creationId xmlns:a16="http://schemas.microsoft.com/office/drawing/2014/main" id="{24818911-2BC5-410C-AE23-E3FAF8C44F77}"/>
                    </a:ext>
                  </a:extLst>
                </p:cNvPr>
                <p:cNvGrpSpPr/>
                <p:nvPr/>
              </p:nvGrpSpPr>
              <p:grpSpPr>
                <a:xfrm>
                  <a:off x="-2556734" y="1123442"/>
                  <a:ext cx="68206" cy="104889"/>
                  <a:chOff x="-2796392" y="1123442"/>
                  <a:chExt cx="120832" cy="104889"/>
                </a:xfrm>
              </p:grpSpPr>
              <p:sp>
                <p:nvSpPr>
                  <p:cNvPr id="68" name="Rechthoek 67">
                    <a:extLst>
                      <a:ext uri="{FF2B5EF4-FFF2-40B4-BE49-F238E27FC236}">
                        <a16:creationId xmlns:a16="http://schemas.microsoft.com/office/drawing/2014/main" id="{C3C6BB55-4CF0-4656-B0BA-E2416528239E}"/>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9" name="Rechthoek 68">
                    <a:extLst>
                      <a:ext uri="{FF2B5EF4-FFF2-40B4-BE49-F238E27FC236}">
                        <a16:creationId xmlns:a16="http://schemas.microsoft.com/office/drawing/2014/main" id="{0E7D0B32-86CA-4904-BF67-DF620C34FEEC}"/>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0" name="Rechthoek 69">
                    <a:extLst>
                      <a:ext uri="{FF2B5EF4-FFF2-40B4-BE49-F238E27FC236}">
                        <a16:creationId xmlns:a16="http://schemas.microsoft.com/office/drawing/2014/main" id="{32BFF437-21B8-4973-9E60-34BEE5293A5E}"/>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1" name="Rechthoek 70">
                    <a:extLst>
                      <a:ext uri="{FF2B5EF4-FFF2-40B4-BE49-F238E27FC236}">
                        <a16:creationId xmlns:a16="http://schemas.microsoft.com/office/drawing/2014/main" id="{4EA71F8A-5FB5-40F5-BBB8-BCA88B7D6A51}"/>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a:extLst>
                      <a:ext uri="{FF2B5EF4-FFF2-40B4-BE49-F238E27FC236}">
                        <a16:creationId xmlns:a16="http://schemas.microsoft.com/office/drawing/2014/main" id="{89986EA0-09CA-4E8F-AC6C-3CD33A71B8A6}"/>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2" name="Groep 61">
                  <a:extLst>
                    <a:ext uri="{FF2B5EF4-FFF2-40B4-BE49-F238E27FC236}">
                      <a16:creationId xmlns:a16="http://schemas.microsoft.com/office/drawing/2014/main" id="{E027D0F1-C697-4E38-8CC4-DDE9A9B70BE6}"/>
                    </a:ext>
                  </a:extLst>
                </p:cNvPr>
                <p:cNvGrpSpPr/>
                <p:nvPr/>
              </p:nvGrpSpPr>
              <p:grpSpPr>
                <a:xfrm>
                  <a:off x="-2477616" y="1123442"/>
                  <a:ext cx="68206" cy="104889"/>
                  <a:chOff x="-2796392" y="1123442"/>
                  <a:chExt cx="120832" cy="104889"/>
                </a:xfrm>
              </p:grpSpPr>
              <p:sp>
                <p:nvSpPr>
                  <p:cNvPr id="63" name="Rechthoek 62">
                    <a:extLst>
                      <a:ext uri="{FF2B5EF4-FFF2-40B4-BE49-F238E27FC236}">
                        <a16:creationId xmlns:a16="http://schemas.microsoft.com/office/drawing/2014/main" id="{5B9A78B3-91D4-4B3C-A9F6-903E0DA9FDFE}"/>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4" name="Rechthoek 63">
                    <a:extLst>
                      <a:ext uri="{FF2B5EF4-FFF2-40B4-BE49-F238E27FC236}">
                        <a16:creationId xmlns:a16="http://schemas.microsoft.com/office/drawing/2014/main" id="{4DAD61E5-6A0A-462E-914A-AD1F3D21404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5" name="Rechthoek 64">
                    <a:extLst>
                      <a:ext uri="{FF2B5EF4-FFF2-40B4-BE49-F238E27FC236}">
                        <a16:creationId xmlns:a16="http://schemas.microsoft.com/office/drawing/2014/main" id="{F480BAD7-ED75-4211-B819-FEA56515B98B}"/>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6" name="Rechthoek 65">
                    <a:extLst>
                      <a:ext uri="{FF2B5EF4-FFF2-40B4-BE49-F238E27FC236}">
                        <a16:creationId xmlns:a16="http://schemas.microsoft.com/office/drawing/2014/main" id="{BC72FA81-08D2-4067-85B0-B6CC325FF997}"/>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7" name="Rechthoek 66">
                    <a:extLst>
                      <a:ext uri="{FF2B5EF4-FFF2-40B4-BE49-F238E27FC236}">
                        <a16:creationId xmlns:a16="http://schemas.microsoft.com/office/drawing/2014/main" id="{2F770044-58DC-4F6F-8A27-395C81F161A5}"/>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24" name="Groep 23">
              <a:extLst>
                <a:ext uri="{FF2B5EF4-FFF2-40B4-BE49-F238E27FC236}">
                  <a16:creationId xmlns:a16="http://schemas.microsoft.com/office/drawing/2014/main" id="{FFD462D7-FB01-4F08-BD23-AFC144191667}"/>
                </a:ext>
              </a:extLst>
            </p:cNvPr>
            <p:cNvGrpSpPr/>
            <p:nvPr userDrawn="1"/>
          </p:nvGrpSpPr>
          <p:grpSpPr>
            <a:xfrm>
              <a:off x="-1905899" y="1286608"/>
              <a:ext cx="413866" cy="427699"/>
              <a:chOff x="-1845083" y="758027"/>
              <a:chExt cx="633799" cy="622540"/>
            </a:xfrm>
          </p:grpSpPr>
          <p:sp>
            <p:nvSpPr>
              <p:cNvPr id="43" name="Afgeronde rechthoek 146">
                <a:extLst>
                  <a:ext uri="{FF2B5EF4-FFF2-40B4-BE49-F238E27FC236}">
                    <a16:creationId xmlns:a16="http://schemas.microsoft.com/office/drawing/2014/main" id="{59A53603-D3EF-4FBE-AA5E-2369AB83C750}"/>
                  </a:ext>
                </a:extLst>
              </p:cNvPr>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44" name="Groep 43">
                <a:extLst>
                  <a:ext uri="{FF2B5EF4-FFF2-40B4-BE49-F238E27FC236}">
                    <a16:creationId xmlns:a16="http://schemas.microsoft.com/office/drawing/2014/main" id="{A4BE900F-A707-416A-B7F6-CF470B5DDD30}"/>
                  </a:ext>
                </a:extLst>
              </p:cNvPr>
              <p:cNvGrpSpPr/>
              <p:nvPr userDrawn="1"/>
            </p:nvGrpSpPr>
            <p:grpSpPr>
              <a:xfrm>
                <a:off x="-1737766" y="864082"/>
                <a:ext cx="419166" cy="410430"/>
                <a:chOff x="3708400" y="309013"/>
                <a:chExt cx="1901295" cy="1861668"/>
              </a:xfrm>
              <a:solidFill>
                <a:srgbClr val="000000"/>
              </a:solidFill>
            </p:grpSpPr>
            <p:sp>
              <p:nvSpPr>
                <p:cNvPr id="45" name="Rechthoek 44">
                  <a:extLst>
                    <a:ext uri="{FF2B5EF4-FFF2-40B4-BE49-F238E27FC236}">
                      <a16:creationId xmlns:a16="http://schemas.microsoft.com/office/drawing/2014/main" id="{46EF5B21-D22D-44C9-880A-E9F7A4FA63B1}"/>
                    </a:ext>
                  </a:extLst>
                </p:cNvPr>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6" name="Rechthoek 45">
                  <a:extLst>
                    <a:ext uri="{FF2B5EF4-FFF2-40B4-BE49-F238E27FC236}">
                      <a16:creationId xmlns:a16="http://schemas.microsoft.com/office/drawing/2014/main" id="{4FCE7AE6-391A-4AFB-9FE5-DDD493346E87}"/>
                    </a:ext>
                  </a:extLst>
                </p:cNvPr>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7" name="Rechthoek 46">
                  <a:extLst>
                    <a:ext uri="{FF2B5EF4-FFF2-40B4-BE49-F238E27FC236}">
                      <a16:creationId xmlns:a16="http://schemas.microsoft.com/office/drawing/2014/main" id="{93B45874-626B-47A4-8941-471340A4BC34}"/>
                    </a:ext>
                  </a:extLst>
                </p:cNvPr>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8" name="Rechthoek 47">
                  <a:extLst>
                    <a:ext uri="{FF2B5EF4-FFF2-40B4-BE49-F238E27FC236}">
                      <a16:creationId xmlns:a16="http://schemas.microsoft.com/office/drawing/2014/main" id="{FE763C48-A351-4FDA-A949-1A52357E7466}"/>
                    </a:ext>
                  </a:extLst>
                </p:cNvPr>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9" name="Rechthoek 48">
                  <a:extLst>
                    <a:ext uri="{FF2B5EF4-FFF2-40B4-BE49-F238E27FC236}">
                      <a16:creationId xmlns:a16="http://schemas.microsoft.com/office/drawing/2014/main" id="{B0FA71B7-9ED5-4CB0-8683-2E3C2F1E0FF8}"/>
                    </a:ext>
                  </a:extLst>
                </p:cNvPr>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0" name="Rechthoek 49">
                  <a:extLst>
                    <a:ext uri="{FF2B5EF4-FFF2-40B4-BE49-F238E27FC236}">
                      <a16:creationId xmlns:a16="http://schemas.microsoft.com/office/drawing/2014/main" id="{F1E03814-C841-497F-918C-FD03CFCF0DD7}"/>
                    </a:ext>
                  </a:extLst>
                </p:cNvPr>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1" name="Rechthoek 50">
                  <a:extLst>
                    <a:ext uri="{FF2B5EF4-FFF2-40B4-BE49-F238E27FC236}">
                      <a16:creationId xmlns:a16="http://schemas.microsoft.com/office/drawing/2014/main" id="{DD934A14-D2B9-4945-A840-5CE30FB6029A}"/>
                    </a:ext>
                  </a:extLst>
                </p:cNvPr>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2" name="Rechthoek 51">
                  <a:extLst>
                    <a:ext uri="{FF2B5EF4-FFF2-40B4-BE49-F238E27FC236}">
                      <a16:creationId xmlns:a16="http://schemas.microsoft.com/office/drawing/2014/main" id="{E801B97B-A132-4748-A2F3-C7E57C29704F}"/>
                    </a:ext>
                  </a:extLst>
                </p:cNvPr>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3" name="Rechthoek 52">
                  <a:extLst>
                    <a:ext uri="{FF2B5EF4-FFF2-40B4-BE49-F238E27FC236}">
                      <a16:creationId xmlns:a16="http://schemas.microsoft.com/office/drawing/2014/main" id="{BA57FA4B-B7C5-44C1-A8D1-A1B705E9EA06}"/>
                    </a:ext>
                  </a:extLst>
                </p:cNvPr>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4" name="Rechthoek 53">
                  <a:extLst>
                    <a:ext uri="{FF2B5EF4-FFF2-40B4-BE49-F238E27FC236}">
                      <a16:creationId xmlns:a16="http://schemas.microsoft.com/office/drawing/2014/main" id="{842D7D78-C6B9-40CE-BCCE-9105EF0DE7EE}"/>
                    </a:ext>
                  </a:extLst>
                </p:cNvPr>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5" name="Vrije vorm 158">
                  <a:extLst>
                    <a:ext uri="{FF2B5EF4-FFF2-40B4-BE49-F238E27FC236}">
                      <a16:creationId xmlns:a16="http://schemas.microsoft.com/office/drawing/2014/main" id="{0B06F796-A1B8-4B2D-8F50-02864DD3983A}"/>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25" name="Rechte verbindingslijn 24">
              <a:extLst>
                <a:ext uri="{FF2B5EF4-FFF2-40B4-BE49-F238E27FC236}">
                  <a16:creationId xmlns:a16="http://schemas.microsoft.com/office/drawing/2014/main" id="{B44E934C-FD82-48A3-907A-E579E12EB720}"/>
                </a:ext>
              </a:extLst>
            </p:cNvPr>
            <p:cNvCxnSpPr>
              <a:stCxn id="58" idx="2"/>
              <a:endCxn id="43" idx="1"/>
            </p:cNvCxnSpPr>
            <p:nvPr userDrawn="1"/>
          </p:nvCxnSpPr>
          <p:spPr>
            <a:xfrm>
              <a:off x="-2772053" y="1446637"/>
              <a:ext cx="866154" cy="53821"/>
            </a:xfrm>
            <a:prstGeom prst="line">
              <a:avLst/>
            </a:prstGeom>
            <a:noFill/>
            <a:ln w="9525" cap="flat" cmpd="sng" algn="ctr">
              <a:solidFill>
                <a:schemeClr val="tx2"/>
              </a:solidFill>
              <a:prstDash val="solid"/>
              <a:headEnd type="oval"/>
            </a:ln>
            <a:effectLst/>
          </p:spPr>
        </p:cxnSp>
        <p:cxnSp>
          <p:nvCxnSpPr>
            <p:cNvPr id="26" name="Rechte verbindingslijn 25">
              <a:extLst>
                <a:ext uri="{FF2B5EF4-FFF2-40B4-BE49-F238E27FC236}">
                  <a16:creationId xmlns:a16="http://schemas.microsoft.com/office/drawing/2014/main" id="{853BB0B8-F227-448E-B90B-DB5F5AE9C06F}"/>
                </a:ext>
              </a:extLst>
            </p:cNvPr>
            <p:cNvCxnSpPr>
              <a:endCxn id="78" idx="1"/>
            </p:cNvCxnSpPr>
            <p:nvPr userDrawn="1"/>
          </p:nvCxnSpPr>
          <p:spPr>
            <a:xfrm flipV="1">
              <a:off x="-2411523" y="1036035"/>
              <a:ext cx="505623" cy="283623"/>
            </a:xfrm>
            <a:prstGeom prst="line">
              <a:avLst/>
            </a:prstGeom>
            <a:noFill/>
            <a:ln w="9525" cap="flat" cmpd="sng" algn="ctr">
              <a:solidFill>
                <a:schemeClr val="tx2"/>
              </a:solidFill>
              <a:prstDash val="solid"/>
              <a:headEnd type="oval"/>
            </a:ln>
            <a:effectLst/>
          </p:spPr>
        </p:cxnSp>
        <p:sp>
          <p:nvSpPr>
            <p:cNvPr id="27" name="Textfield placeholder">
              <a:extLst>
                <a:ext uri="{FF2B5EF4-FFF2-40B4-BE49-F238E27FC236}">
                  <a16:creationId xmlns:a16="http://schemas.microsoft.com/office/drawing/2014/main" id="{CD02234E-453B-4E8C-88A0-038B6CD25A0C}"/>
                </a:ext>
              </a:extLst>
            </p:cNvPr>
            <p:cNvSpPr txBox="1">
              <a:spLocks/>
            </p:cNvSpPr>
            <p:nvPr userDrawn="1"/>
          </p:nvSpPr>
          <p:spPr>
            <a:xfrm>
              <a:off x="-1298784" y="822187"/>
              <a:ext cx="1057381"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omhoog</a:t>
              </a:r>
            </a:p>
          </p:txBody>
        </p:sp>
        <p:sp>
          <p:nvSpPr>
            <p:cNvPr id="28" name="Textfield placeholder">
              <a:extLst>
                <a:ext uri="{FF2B5EF4-FFF2-40B4-BE49-F238E27FC236}">
                  <a16:creationId xmlns:a16="http://schemas.microsoft.com/office/drawing/2014/main" id="{525AC75B-AF44-4F75-B7EE-0F22FFF66C28}"/>
                </a:ext>
              </a:extLst>
            </p:cNvPr>
            <p:cNvSpPr txBox="1">
              <a:spLocks/>
            </p:cNvSpPr>
            <p:nvPr userDrawn="1"/>
          </p:nvSpPr>
          <p:spPr>
            <a:xfrm>
              <a:off x="-1298785" y="1286608"/>
              <a:ext cx="107064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omlaag</a:t>
              </a:r>
            </a:p>
          </p:txBody>
        </p:sp>
        <p:sp>
          <p:nvSpPr>
            <p:cNvPr id="29" name="Ovaal 28">
              <a:extLst>
                <a:ext uri="{FF2B5EF4-FFF2-40B4-BE49-F238E27FC236}">
                  <a16:creationId xmlns:a16="http://schemas.microsoft.com/office/drawing/2014/main" id="{FB35633C-B5AF-4E55-BE48-29277A85CB63}"/>
                </a:ext>
              </a:extLst>
            </p:cNvPr>
            <p:cNvSpPr/>
            <p:nvPr userDrawn="1"/>
          </p:nvSpPr>
          <p:spPr>
            <a:xfrm>
              <a:off x="-2917251" y="3580680"/>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grpSp>
          <p:nvGrpSpPr>
            <p:cNvPr id="30" name="Groep 29">
              <a:extLst>
                <a:ext uri="{FF2B5EF4-FFF2-40B4-BE49-F238E27FC236}">
                  <a16:creationId xmlns:a16="http://schemas.microsoft.com/office/drawing/2014/main" id="{7757153E-FDF3-4775-A1B6-636642851B10}"/>
                </a:ext>
              </a:extLst>
            </p:cNvPr>
            <p:cNvGrpSpPr/>
            <p:nvPr/>
          </p:nvGrpSpPr>
          <p:grpSpPr>
            <a:xfrm>
              <a:off x="-2908046" y="821494"/>
              <a:ext cx="528902" cy="344202"/>
              <a:chOff x="-2880382" y="410556"/>
              <a:chExt cx="528695" cy="344202"/>
            </a:xfrm>
          </p:grpSpPr>
          <p:sp>
            <p:nvSpPr>
              <p:cNvPr id="41" name="Afgeronde rechthoek 144">
                <a:extLst>
                  <a:ext uri="{FF2B5EF4-FFF2-40B4-BE49-F238E27FC236}">
                    <a16:creationId xmlns:a16="http://schemas.microsoft.com/office/drawing/2014/main" id="{83456355-E04D-4AE2-9D43-8722986483A9}"/>
                  </a:ext>
                </a:extLst>
              </p:cNvPr>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sp>
            <p:nvSpPr>
              <p:cNvPr id="42" name="Vrije vorm 145">
                <a:extLst>
                  <a:ext uri="{FF2B5EF4-FFF2-40B4-BE49-F238E27FC236}">
                    <a16:creationId xmlns:a16="http://schemas.microsoft.com/office/drawing/2014/main" id="{2A64CA13-5C06-4D36-8BFE-9D3180A1F1EB}"/>
                  </a:ext>
                </a:extLst>
              </p:cNvPr>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766"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31" name="Tekstvak 33">
              <a:extLst>
                <a:ext uri="{FF2B5EF4-FFF2-40B4-BE49-F238E27FC236}">
                  <a16:creationId xmlns:a16="http://schemas.microsoft.com/office/drawing/2014/main" id="{A688723B-CBFA-4C53-B70A-24F3E047A139}"/>
                </a:ext>
              </a:extLst>
            </p:cNvPr>
            <p:cNvSpPr txBox="1"/>
            <p:nvPr userDrawn="1"/>
          </p:nvSpPr>
          <p:spPr>
            <a:xfrm>
              <a:off x="-2917251" y="377548"/>
              <a:ext cx="2680934"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766"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‘Alinea’</a:t>
              </a:r>
            </a:p>
          </p:txBody>
        </p:sp>
        <p:sp>
          <p:nvSpPr>
            <p:cNvPr id="32" name="Textfield placeholder">
              <a:extLst>
                <a:ext uri="{FF2B5EF4-FFF2-40B4-BE49-F238E27FC236}">
                  <a16:creationId xmlns:a16="http://schemas.microsoft.com/office/drawing/2014/main" id="{784003D1-F210-40CF-B933-8C45E3669049}"/>
                </a:ext>
              </a:extLst>
            </p:cNvPr>
            <p:cNvSpPr txBox="1">
              <a:spLocks/>
            </p:cNvSpPr>
            <p:nvPr userDrawn="1"/>
          </p:nvSpPr>
          <p:spPr>
            <a:xfrm>
              <a:off x="-2529617" y="3581587"/>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742" marR="0" lvl="4" indent="-355742" algn="l" defTabSz="355742" rtl="0" eaLnBrk="1" fontAlgn="auto" latinLnBrk="0" hangingPunct="1">
                <a:lnSpc>
                  <a:spcPct val="85000"/>
                </a:lnSpc>
                <a:spcBef>
                  <a:spcPts val="900"/>
                </a:spcBef>
                <a:spcAft>
                  <a:spcPts val="0"/>
                </a:spcAft>
                <a:buClr>
                  <a:schemeClr val="tx1"/>
                </a:buClr>
                <a:buSzTx/>
                <a:buFont typeface="+mj-lt"/>
                <a:buAutoNum type="arabicPeriod"/>
                <a:tabLst/>
                <a:defRPr/>
              </a:pPr>
              <a:r>
                <a:rPr lang="nl-NL" sz="2000" b="0" kern="1200" noProof="0">
                  <a:solidFill>
                    <a:schemeClr val="tx1"/>
                  </a:solidFill>
                  <a:latin typeface="+mn-lt"/>
                  <a:ea typeface="+mn-ea"/>
                  <a:cs typeface="+mn-cs"/>
                </a:rPr>
                <a:t>Level 5</a:t>
              </a:r>
            </a:p>
          </p:txBody>
        </p:sp>
        <p:sp>
          <p:nvSpPr>
            <p:cNvPr id="33" name="Textfield placeholder">
              <a:extLst>
                <a:ext uri="{FF2B5EF4-FFF2-40B4-BE49-F238E27FC236}">
                  <a16:creationId xmlns:a16="http://schemas.microsoft.com/office/drawing/2014/main" id="{88977C6E-D83B-41F6-8E07-CFB5E5D2CEEA}"/>
                </a:ext>
              </a:extLst>
            </p:cNvPr>
            <p:cNvSpPr txBox="1">
              <a:spLocks/>
            </p:cNvSpPr>
            <p:nvPr userDrawn="1"/>
          </p:nvSpPr>
          <p:spPr>
            <a:xfrm>
              <a:off x="-2545010" y="437839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05185" marR="0" lvl="6" indent="-273159" algn="l" defTabSz="355742" rtl="0" eaLnBrk="1" fontAlgn="auto" latinLnBrk="0" hangingPunct="1">
                <a:lnSpc>
                  <a:spcPct val="85000"/>
                </a:lnSpc>
                <a:spcBef>
                  <a:spcPts val="900"/>
                </a:spcBef>
                <a:spcAft>
                  <a:spcPts val="0"/>
                </a:spcAft>
                <a:buClr>
                  <a:schemeClr val="tx1"/>
                </a:buClr>
                <a:buSzPct val="80000"/>
                <a:buFont typeface="Arial" panose="020B0604020202020204" pitchFamily="34" charset="0"/>
                <a:buChar char="-"/>
                <a:tabLst/>
                <a:defRPr/>
              </a:pPr>
              <a:r>
                <a:rPr lang="nl-NL" sz="1800" kern="1200" noProof="0">
                  <a:solidFill>
                    <a:schemeClr val="tx1"/>
                  </a:solidFill>
                  <a:latin typeface="+mn-lt"/>
                  <a:ea typeface="+mn-ea"/>
                  <a:cs typeface="+mn-cs"/>
                </a:rPr>
                <a:t>Level 7</a:t>
              </a:r>
            </a:p>
          </p:txBody>
        </p:sp>
        <p:sp>
          <p:nvSpPr>
            <p:cNvPr id="34" name="Ovaal 33">
              <a:extLst>
                <a:ext uri="{FF2B5EF4-FFF2-40B4-BE49-F238E27FC236}">
                  <a16:creationId xmlns:a16="http://schemas.microsoft.com/office/drawing/2014/main" id="{F51A7B9B-2813-427A-B149-3AFF1EC72429}"/>
                </a:ext>
              </a:extLst>
            </p:cNvPr>
            <p:cNvSpPr/>
            <p:nvPr userDrawn="1"/>
          </p:nvSpPr>
          <p:spPr>
            <a:xfrm>
              <a:off x="-2917251" y="397926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35" name="Ovaal 34">
              <a:extLst>
                <a:ext uri="{FF2B5EF4-FFF2-40B4-BE49-F238E27FC236}">
                  <a16:creationId xmlns:a16="http://schemas.microsoft.com/office/drawing/2014/main" id="{F20D0D16-DDF9-421D-80A3-93E82189D611}"/>
                </a:ext>
              </a:extLst>
            </p:cNvPr>
            <p:cNvSpPr/>
            <p:nvPr userDrawn="1"/>
          </p:nvSpPr>
          <p:spPr>
            <a:xfrm>
              <a:off x="-2917251" y="437785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36" name="Ovaal 35">
              <a:extLst>
                <a:ext uri="{FF2B5EF4-FFF2-40B4-BE49-F238E27FC236}">
                  <a16:creationId xmlns:a16="http://schemas.microsoft.com/office/drawing/2014/main" id="{EA8366CE-B944-49F6-BA8B-0971476E0659}"/>
                </a:ext>
              </a:extLst>
            </p:cNvPr>
            <p:cNvSpPr/>
            <p:nvPr userDrawn="1"/>
          </p:nvSpPr>
          <p:spPr>
            <a:xfrm>
              <a:off x="-2917251" y="477643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37" name="Textfield placeholder">
              <a:extLst>
                <a:ext uri="{FF2B5EF4-FFF2-40B4-BE49-F238E27FC236}">
                  <a16:creationId xmlns:a16="http://schemas.microsoft.com/office/drawing/2014/main" id="{5A0DB0EE-0790-4D8B-B82D-BB3F4A45FD3A}"/>
                </a:ext>
              </a:extLst>
            </p:cNvPr>
            <p:cNvSpPr txBox="1">
              <a:spLocks/>
            </p:cNvSpPr>
            <p:nvPr userDrawn="1"/>
          </p:nvSpPr>
          <p:spPr>
            <a:xfrm>
              <a:off x="-2529617" y="3979991"/>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32026" marR="0" lvl="5" indent="-176282" algn="l" defTabSz="355742" rtl="0" eaLnBrk="1" fontAlgn="auto" latinLnBrk="0" hangingPunct="1">
                <a:lnSpc>
                  <a:spcPct val="85000"/>
                </a:lnSpc>
                <a:spcBef>
                  <a:spcPts val="900"/>
                </a:spcBef>
                <a:spcAft>
                  <a:spcPts val="0"/>
                </a:spcAft>
                <a:buClr>
                  <a:schemeClr val="tx1"/>
                </a:buClr>
                <a:buSzTx/>
                <a:buFont typeface="Arial" panose="020B0604020202020204" pitchFamily="34" charset="0"/>
                <a:buChar char="•"/>
                <a:tabLst/>
                <a:defRPr/>
              </a:pPr>
              <a:r>
                <a:rPr lang="nl-NL" sz="1800" i="0" kern="1200" cap="none" baseline="0" noProof="0">
                  <a:solidFill>
                    <a:schemeClr val="tx1"/>
                  </a:solidFill>
                  <a:latin typeface="+mn-lt"/>
                  <a:ea typeface="+mn-ea"/>
                  <a:cs typeface="+mn-cs"/>
                </a:rPr>
                <a:t>Level 6</a:t>
              </a:r>
            </a:p>
          </p:txBody>
        </p:sp>
        <p:sp>
          <p:nvSpPr>
            <p:cNvPr id="38" name="Textfield placeholder">
              <a:extLst>
                <a:ext uri="{FF2B5EF4-FFF2-40B4-BE49-F238E27FC236}">
                  <a16:creationId xmlns:a16="http://schemas.microsoft.com/office/drawing/2014/main" id="{C651E162-04A0-458C-9011-B65412834552}"/>
                </a:ext>
              </a:extLst>
            </p:cNvPr>
            <p:cNvSpPr txBox="1">
              <a:spLocks/>
            </p:cNvSpPr>
            <p:nvPr userDrawn="1"/>
          </p:nvSpPr>
          <p:spPr>
            <a:xfrm>
              <a:off x="-2529617" y="477679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7" indent="0" algn="l" defTabSz="355742" rtl="0" eaLnBrk="1" fontAlgn="auto" latinLnBrk="0" hangingPunct="1">
                <a:lnSpc>
                  <a:spcPct val="85000"/>
                </a:lnSpc>
                <a:spcBef>
                  <a:spcPts val="0"/>
                </a:spcBef>
                <a:spcAft>
                  <a:spcPts val="1600"/>
                </a:spcAft>
                <a:buClrTx/>
                <a:buSzTx/>
                <a:buFont typeface="Arial" panose="020B0604020202020204" pitchFamily="34" charset="0"/>
                <a:buNone/>
                <a:tabLst/>
                <a:defRPr/>
              </a:pPr>
              <a:r>
                <a:rPr lang="nl-NL" sz="2400" b="0" kern="1200" noProof="0">
                  <a:solidFill>
                    <a:schemeClr val="tx1"/>
                  </a:solidFill>
                  <a:latin typeface="+mj-lt"/>
                  <a:ea typeface="+mn-ea"/>
                  <a:cs typeface="+mn-cs"/>
                </a:rPr>
                <a:t>Level 8</a:t>
              </a:r>
            </a:p>
          </p:txBody>
        </p:sp>
        <p:sp>
          <p:nvSpPr>
            <p:cNvPr id="39" name="Ovaal 38">
              <a:extLst>
                <a:ext uri="{FF2B5EF4-FFF2-40B4-BE49-F238E27FC236}">
                  <a16:creationId xmlns:a16="http://schemas.microsoft.com/office/drawing/2014/main" id="{DB80074B-A8BF-403F-AA68-84049EBD18B2}"/>
                </a:ext>
              </a:extLst>
            </p:cNvPr>
            <p:cNvSpPr/>
            <p:nvPr userDrawn="1"/>
          </p:nvSpPr>
          <p:spPr>
            <a:xfrm>
              <a:off x="-2917251" y="517502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sp>
          <p:nvSpPr>
            <p:cNvPr id="40" name="Textfield placeholder">
              <a:extLst>
                <a:ext uri="{FF2B5EF4-FFF2-40B4-BE49-F238E27FC236}">
                  <a16:creationId xmlns:a16="http://schemas.microsoft.com/office/drawing/2014/main" id="{3A541E58-A58D-4103-976A-D3F1383D135F}"/>
                </a:ext>
              </a:extLst>
            </p:cNvPr>
            <p:cNvSpPr txBox="1">
              <a:spLocks/>
            </p:cNvSpPr>
            <p:nvPr userDrawn="1"/>
          </p:nvSpPr>
          <p:spPr>
            <a:xfrm>
              <a:off x="-2529617" y="517520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8" indent="0" algn="l" defTabSz="355742" rtl="0" eaLnBrk="1" fontAlgn="auto" latinLnBrk="0" hangingPunct="1">
                <a:lnSpc>
                  <a:spcPct val="85000"/>
                </a:lnSpc>
                <a:spcBef>
                  <a:spcPts val="900"/>
                </a:spcBef>
                <a:spcAft>
                  <a:spcPts val="0"/>
                </a:spcAft>
                <a:buClrTx/>
                <a:buSzTx/>
                <a:buFont typeface="Arial" panose="020B0604020202020204" pitchFamily="34" charset="0"/>
                <a:buNone/>
                <a:tabLst/>
                <a:defRPr/>
              </a:pPr>
              <a:r>
                <a:rPr lang="nl-NL" sz="2000" b="0" i="0" u="none" kern="1200" noProof="0">
                  <a:solidFill>
                    <a:schemeClr val="tx1"/>
                  </a:solidFill>
                  <a:latin typeface="+mn-lt"/>
                  <a:ea typeface="+mn-ea"/>
                  <a:cs typeface="+mn-cs"/>
                </a:rPr>
                <a:t>Level 9</a:t>
              </a:r>
            </a:p>
          </p:txBody>
        </p:sp>
      </p:grpSp>
      <p:sp>
        <p:nvSpPr>
          <p:cNvPr id="93" name="Tijdelijke aanduiding voor voettekst 3">
            <a:extLst>
              <a:ext uri="{FF2B5EF4-FFF2-40B4-BE49-F238E27FC236}">
                <a16:creationId xmlns:a16="http://schemas.microsoft.com/office/drawing/2014/main" id="{1D623687-8CB7-43B8-9389-B4BC3EC11970}"/>
              </a:ext>
            </a:extLst>
          </p:cNvPr>
          <p:cNvSpPr>
            <a:spLocks noGrp="1"/>
          </p:cNvSpPr>
          <p:nvPr>
            <p:ph type="ftr" sz="quarter" idx="3"/>
          </p:nvPr>
        </p:nvSpPr>
        <p:spPr>
          <a:xfrm>
            <a:off x="4038600" y="6355828"/>
            <a:ext cx="4114800" cy="365125"/>
          </a:xfrm>
          <a:prstGeom prst="rect">
            <a:avLst/>
          </a:prstGeom>
          <a:noFill/>
        </p:spPr>
        <p:txBody>
          <a:bodyPr vert="horz" lIns="91440" tIns="45720" rIns="91440" bIns="45720" rtlCol="0" anchor="ctr">
            <a:scene3d>
              <a:camera prst="orthographicFront">
                <a:rot lat="0" lon="0" rev="0"/>
              </a:camera>
              <a:lightRig rig="threePt" dir="t"/>
            </a:scene3d>
          </a:bodyPr>
          <a:lstStyle>
            <a:lvl1pPr algn="ctr">
              <a:defRPr sz="1000" b="1" spc="600">
                <a:solidFill>
                  <a:schemeClr val="tx2">
                    <a:lumMod val="75000"/>
                  </a:schemeClr>
                </a:solidFill>
              </a:defRPr>
            </a:lvl1pPr>
          </a:lstStyle>
          <a:p>
            <a:endParaRPr lang="nl-NL"/>
          </a:p>
        </p:txBody>
      </p:sp>
      <p:pic>
        <p:nvPicPr>
          <p:cNvPr id="5" name="Afbeelding 7">
            <a:extLst>
              <a:ext uri="{FF2B5EF4-FFF2-40B4-BE49-F238E27FC236}">
                <a16:creationId xmlns:a16="http://schemas.microsoft.com/office/drawing/2014/main" id="{0386DC47-EF53-7D0F-5B5C-9B64B848FA74}"/>
              </a:ext>
            </a:extLst>
          </p:cNvPr>
          <p:cNvPicPr>
            <a:picLocks noChangeAspect="1"/>
          </p:cNvPicPr>
          <p:nvPr userDrawn="1"/>
        </p:nvPicPr>
        <p:blipFill>
          <a:blip r:embed="rId6" cstate="hqprint">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0998563" y="6371108"/>
            <a:ext cx="1207837" cy="350007"/>
          </a:xfrm>
          <a:prstGeom prst="rect">
            <a:avLst/>
          </a:prstGeom>
        </p:spPr>
      </p:pic>
    </p:spTree>
    <p:extLst>
      <p:ext uri="{BB962C8B-B14F-4D97-AF65-F5344CB8AC3E}">
        <p14:creationId xmlns:p14="http://schemas.microsoft.com/office/powerpoint/2010/main" val="311001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nhoud van drie">
    <p:bg>
      <p:bgPr>
        <a:blipFill dpi="0" rotWithShape="1">
          <a:blip r:embed="rId2" cstate="hqprint">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E86DE9-1C98-3B40-A829-252D98468B3A}"/>
              </a:ext>
            </a:extLst>
          </p:cNvPr>
          <p:cNvSpPr>
            <a:spLocks noGrp="1"/>
          </p:cNvSpPr>
          <p:nvPr>
            <p:ph type="title"/>
          </p:nvPr>
        </p:nvSpPr>
        <p:spPr>
          <a:xfrm>
            <a:off x="288000" y="288001"/>
            <a:ext cx="11613000" cy="972000"/>
          </a:xfrm>
        </p:spPr>
        <p:txBody>
          <a:bodyPr/>
          <a:lstStyle/>
          <a:p>
            <a:r>
              <a:rPr lang="en-US"/>
              <a:t>Click to edit Master title style</a:t>
            </a:r>
            <a:endParaRPr lang="nl-NL"/>
          </a:p>
        </p:txBody>
      </p:sp>
      <p:sp>
        <p:nvSpPr>
          <p:cNvPr id="3" name="Tijdelijke aanduiding voor inhoud 2">
            <a:extLst>
              <a:ext uri="{FF2B5EF4-FFF2-40B4-BE49-F238E27FC236}">
                <a16:creationId xmlns:a16="http://schemas.microsoft.com/office/drawing/2014/main" id="{3E71FE14-DA33-1540-BC2F-511ED796087C}"/>
              </a:ext>
            </a:extLst>
          </p:cNvPr>
          <p:cNvSpPr>
            <a:spLocks noGrp="1"/>
          </p:cNvSpPr>
          <p:nvPr>
            <p:ph sz="half" idx="1" hasCustomPrompt="1"/>
          </p:nvPr>
        </p:nvSpPr>
        <p:spPr>
          <a:xfrm>
            <a:off x="291000" y="1432800"/>
            <a:ext cx="3780000" cy="47441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723A183-DE98-A842-AFB9-DD4699A55158}"/>
              </a:ext>
            </a:extLst>
          </p:cNvPr>
          <p:cNvSpPr>
            <a:spLocks noGrp="1"/>
          </p:cNvSpPr>
          <p:nvPr>
            <p:ph sz="half" idx="2" hasCustomPrompt="1"/>
          </p:nvPr>
        </p:nvSpPr>
        <p:spPr>
          <a:xfrm>
            <a:off x="4204500" y="1432800"/>
            <a:ext cx="3780000" cy="47441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a:extLst>
              <a:ext uri="{FF2B5EF4-FFF2-40B4-BE49-F238E27FC236}">
                <a16:creationId xmlns:a16="http://schemas.microsoft.com/office/drawing/2014/main" id="{8BF23F2D-F4AA-824D-91F4-7339A101B668}"/>
              </a:ext>
            </a:extLst>
          </p:cNvPr>
          <p:cNvSpPr>
            <a:spLocks noGrp="1"/>
          </p:cNvSpPr>
          <p:nvPr>
            <p:ph type="sldNum" sz="quarter" idx="12"/>
          </p:nvPr>
        </p:nvSpPr>
        <p:spPr/>
        <p:txBody>
          <a:bodyPr/>
          <a:lstStyle>
            <a:lvl1pPr algn="l">
              <a:defRPr/>
            </a:lvl1pPr>
          </a:lstStyle>
          <a:p>
            <a:fld id="{D1A98CB6-53BB-054D-8874-55CB05D70D36}" type="slidenum">
              <a:rPr lang="nl-NL" smtClean="0"/>
              <a:pPr/>
              <a:t>‹nr.›</a:t>
            </a:fld>
            <a:endParaRPr lang="nl-NL"/>
          </a:p>
        </p:txBody>
      </p:sp>
      <p:sp>
        <p:nvSpPr>
          <p:cNvPr id="9" name="Tijdelijke aanduiding voor inhoud 3">
            <a:extLst>
              <a:ext uri="{FF2B5EF4-FFF2-40B4-BE49-F238E27FC236}">
                <a16:creationId xmlns:a16="http://schemas.microsoft.com/office/drawing/2014/main" id="{EAD34BA0-1FB5-FD40-97EE-1B102D2BBAE0}"/>
              </a:ext>
            </a:extLst>
          </p:cNvPr>
          <p:cNvSpPr>
            <a:spLocks noGrp="1"/>
          </p:cNvSpPr>
          <p:nvPr>
            <p:ph sz="half" idx="13" hasCustomPrompt="1"/>
          </p:nvPr>
        </p:nvSpPr>
        <p:spPr>
          <a:xfrm>
            <a:off x="8118000" y="1432800"/>
            <a:ext cx="3780000" cy="47441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grpSp>
        <p:nvGrpSpPr>
          <p:cNvPr id="10" name="Groep 9">
            <a:extLst>
              <a:ext uri="{FF2B5EF4-FFF2-40B4-BE49-F238E27FC236}">
                <a16:creationId xmlns:a16="http://schemas.microsoft.com/office/drawing/2014/main" id="{FEC52787-914E-42EE-8D04-10FBC552221F}"/>
              </a:ext>
            </a:extLst>
          </p:cNvPr>
          <p:cNvGrpSpPr/>
          <p:nvPr userDrawn="1"/>
        </p:nvGrpSpPr>
        <p:grpSpPr>
          <a:xfrm>
            <a:off x="-2917251" y="0"/>
            <a:ext cx="2689107" cy="5573611"/>
            <a:chOff x="-2917251" y="0"/>
            <a:chExt cx="2689107" cy="5573611"/>
          </a:xfrm>
        </p:grpSpPr>
        <p:sp>
          <p:nvSpPr>
            <p:cNvPr id="11" name="Rechthoek 10">
              <a:extLst>
                <a:ext uri="{FF2B5EF4-FFF2-40B4-BE49-F238E27FC236}">
                  <a16:creationId xmlns:a16="http://schemas.microsoft.com/office/drawing/2014/main" id="{C00D4E4A-88D8-4F54-A866-F65EAF7EBFC7}"/>
                </a:ext>
              </a:extLst>
            </p:cNvPr>
            <p:cNvSpPr/>
            <p:nvPr userDrawn="1"/>
          </p:nvSpPr>
          <p:spPr>
            <a:xfrm>
              <a:off x="-2917251" y="0"/>
              <a:ext cx="2675848" cy="195254"/>
            </a:xfrm>
            <a:prstGeom prst="rect">
              <a:avLst/>
            </a:prstGeom>
            <a:noFill/>
            <a:ln w="25400" cap="flat" cmpd="sng" algn="ctr">
              <a:noFill/>
              <a:prstDash val="solid"/>
            </a:ln>
            <a:effectLst/>
          </p:spPr>
          <p:txBody>
            <a:bodyPr lIns="0" tIns="0" rIns="0" bIns="0" rtlCol="0" anchor="t"/>
            <a:lstStyle/>
            <a:p>
              <a:pPr marL="0" marR="0" lvl="0" indent="0" defTabSz="914766" eaLnBrk="1" fontAlgn="auto" latinLnBrk="0" hangingPunct="1">
                <a:lnSpc>
                  <a:spcPct val="80000"/>
                </a:lnSpc>
                <a:spcBef>
                  <a:spcPts val="0"/>
                </a:spcBef>
                <a:spcAft>
                  <a:spcPts val="0"/>
                </a:spcAft>
                <a:buClrTx/>
                <a:buSzTx/>
                <a:buFontTx/>
                <a:buNone/>
                <a:tabLst/>
                <a:defRPr/>
              </a:pPr>
              <a:r>
                <a:rPr kumimoji="0" lang="nl-NL" sz="1601" b="1" i="0" u="none" strike="noStrike" kern="0" cap="none" spc="0" normalizeH="0" baseline="0" noProof="0">
                  <a:ln>
                    <a:noFill/>
                  </a:ln>
                  <a:solidFill>
                    <a:schemeClr val="tx2"/>
                  </a:solidFill>
                  <a:effectLst/>
                  <a:uLnTx/>
                  <a:uFillTx/>
                  <a:cs typeface="Segoe UI Light" panose="020B0502040204020203" pitchFamily="34" charset="0"/>
                </a:rPr>
                <a:t>TEKST NIVEAUS</a:t>
              </a:r>
            </a:p>
          </p:txBody>
        </p:sp>
        <p:sp>
          <p:nvSpPr>
            <p:cNvPr id="12" name="Textfield placeholder">
              <a:extLst>
                <a:ext uri="{FF2B5EF4-FFF2-40B4-BE49-F238E27FC236}">
                  <a16:creationId xmlns:a16="http://schemas.microsoft.com/office/drawing/2014/main" id="{221967A6-3A3F-4DBA-BA88-459BBD04DC78}"/>
                </a:ext>
              </a:extLst>
            </p:cNvPr>
            <p:cNvSpPr txBox="1">
              <a:spLocks/>
            </p:cNvSpPr>
            <p:nvPr userDrawn="1"/>
          </p:nvSpPr>
          <p:spPr>
            <a:xfrm>
              <a:off x="-2545010" y="278477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2" indent="0" algn="l" defTabSz="355742" rtl="0" eaLnBrk="1" fontAlgn="auto" latinLnBrk="0" hangingPunct="1">
                <a:lnSpc>
                  <a:spcPct val="85000"/>
                </a:lnSpc>
                <a:spcBef>
                  <a:spcPts val="1800"/>
                </a:spcBef>
                <a:spcAft>
                  <a:spcPts val="0"/>
                </a:spcAft>
                <a:buClr>
                  <a:schemeClr val="accent3"/>
                </a:buClr>
                <a:buSzPct val="100000"/>
                <a:buFont typeface="Arial" panose="020B0604020202020204" pitchFamily="34" charset="0"/>
                <a:buNone/>
                <a:tabLst/>
                <a:defRPr/>
              </a:pPr>
              <a:r>
                <a:rPr lang="nl-NL" sz="2000" kern="1200" noProof="0">
                  <a:solidFill>
                    <a:schemeClr val="tx1"/>
                  </a:solidFill>
                  <a:latin typeface="+mn-lt"/>
                  <a:ea typeface="+mn-ea"/>
                  <a:cs typeface="+mn-cs"/>
                </a:rPr>
                <a:t>Level 3</a:t>
              </a:r>
            </a:p>
          </p:txBody>
        </p:sp>
        <p:sp>
          <p:nvSpPr>
            <p:cNvPr id="13" name="Ovaal 12">
              <a:extLst>
                <a:ext uri="{FF2B5EF4-FFF2-40B4-BE49-F238E27FC236}">
                  <a16:creationId xmlns:a16="http://schemas.microsoft.com/office/drawing/2014/main" id="{81244EBF-11CB-4ED9-8194-14B15E3A060D}"/>
                </a:ext>
              </a:extLst>
            </p:cNvPr>
            <p:cNvSpPr/>
            <p:nvPr userDrawn="1"/>
          </p:nvSpPr>
          <p:spPr>
            <a:xfrm>
              <a:off x="-2917251" y="198633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1</a:t>
              </a:r>
            </a:p>
          </p:txBody>
        </p:sp>
        <p:sp>
          <p:nvSpPr>
            <p:cNvPr id="14" name="Ovaal 13">
              <a:extLst>
                <a:ext uri="{FF2B5EF4-FFF2-40B4-BE49-F238E27FC236}">
                  <a16:creationId xmlns:a16="http://schemas.microsoft.com/office/drawing/2014/main" id="{38FE94CE-0C12-4047-ADF6-B1A93C225840}"/>
                </a:ext>
              </a:extLst>
            </p:cNvPr>
            <p:cNvSpPr/>
            <p:nvPr userDrawn="1"/>
          </p:nvSpPr>
          <p:spPr>
            <a:xfrm>
              <a:off x="-2917251" y="238492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15" name="Ovaal 14">
              <a:extLst>
                <a:ext uri="{FF2B5EF4-FFF2-40B4-BE49-F238E27FC236}">
                  <a16:creationId xmlns:a16="http://schemas.microsoft.com/office/drawing/2014/main" id="{98081B48-630A-4CC7-BF38-A62AAB41891A}"/>
                </a:ext>
              </a:extLst>
            </p:cNvPr>
            <p:cNvSpPr/>
            <p:nvPr userDrawn="1"/>
          </p:nvSpPr>
          <p:spPr>
            <a:xfrm>
              <a:off x="-2917251" y="278350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16" name="Ovaal 15">
              <a:extLst>
                <a:ext uri="{FF2B5EF4-FFF2-40B4-BE49-F238E27FC236}">
                  <a16:creationId xmlns:a16="http://schemas.microsoft.com/office/drawing/2014/main" id="{0750745B-87C6-4107-821D-CA991B1687D4}"/>
                </a:ext>
              </a:extLst>
            </p:cNvPr>
            <p:cNvSpPr/>
            <p:nvPr userDrawn="1"/>
          </p:nvSpPr>
          <p:spPr>
            <a:xfrm>
              <a:off x="-2917251" y="318209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17" name="Textfield placeholder">
              <a:extLst>
                <a:ext uri="{FF2B5EF4-FFF2-40B4-BE49-F238E27FC236}">
                  <a16:creationId xmlns:a16="http://schemas.microsoft.com/office/drawing/2014/main" id="{B7BE2DBE-1BE8-4F71-A7E5-4F592C9C3320}"/>
                </a:ext>
              </a:extLst>
            </p:cNvPr>
            <p:cNvSpPr txBox="1">
              <a:spLocks/>
            </p:cNvSpPr>
            <p:nvPr userDrawn="1"/>
          </p:nvSpPr>
          <p:spPr>
            <a:xfrm>
              <a:off x="-2529617" y="1986154"/>
              <a:ext cx="2164554"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1047" marR="0" lvl="0"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2000" kern="1200" noProof="0">
                  <a:solidFill>
                    <a:schemeClr val="tx1"/>
                  </a:solidFill>
                  <a:latin typeface="+mn-lt"/>
                  <a:ea typeface="+mn-ea"/>
                  <a:cs typeface="+mn-cs"/>
                </a:rPr>
                <a:t>Level 1</a:t>
              </a:r>
            </a:p>
          </p:txBody>
        </p:sp>
        <p:sp>
          <p:nvSpPr>
            <p:cNvPr id="18" name="Textfield placeholder">
              <a:extLst>
                <a:ext uri="{FF2B5EF4-FFF2-40B4-BE49-F238E27FC236}">
                  <a16:creationId xmlns:a16="http://schemas.microsoft.com/office/drawing/2014/main" id="{816644F1-AD37-4A46-9E11-84AB4870F3C6}"/>
                </a:ext>
              </a:extLst>
            </p:cNvPr>
            <p:cNvSpPr txBox="1">
              <a:spLocks/>
            </p:cNvSpPr>
            <p:nvPr userDrawn="1"/>
          </p:nvSpPr>
          <p:spPr>
            <a:xfrm>
              <a:off x="-2529617" y="238637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62095" marR="0" lvl="1"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1800" kern="1200" noProof="0">
                  <a:solidFill>
                    <a:schemeClr val="tx1"/>
                  </a:solidFill>
                  <a:latin typeface="+mn-lt"/>
                  <a:ea typeface="+mn-ea"/>
                  <a:cs typeface="+mn-cs"/>
                </a:rPr>
                <a:t>Level 2</a:t>
              </a:r>
            </a:p>
          </p:txBody>
        </p:sp>
        <p:sp>
          <p:nvSpPr>
            <p:cNvPr id="19" name="Textfield placeholder">
              <a:extLst>
                <a:ext uri="{FF2B5EF4-FFF2-40B4-BE49-F238E27FC236}">
                  <a16:creationId xmlns:a16="http://schemas.microsoft.com/office/drawing/2014/main" id="{123A2DDE-C850-4DA9-B506-4FF21C85F745}"/>
                </a:ext>
              </a:extLst>
            </p:cNvPr>
            <p:cNvSpPr txBox="1">
              <a:spLocks/>
            </p:cNvSpPr>
            <p:nvPr userDrawn="1"/>
          </p:nvSpPr>
          <p:spPr>
            <a:xfrm>
              <a:off x="-2529617" y="318318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355742" rtl="0" eaLnBrk="1" fontAlgn="auto" latinLnBrk="0" hangingPunct="1">
                <a:lnSpc>
                  <a:spcPct val="85000"/>
                </a:lnSpc>
                <a:spcBef>
                  <a:spcPts val="2100"/>
                </a:spcBef>
                <a:spcAft>
                  <a:spcPts val="0"/>
                </a:spcAft>
                <a:buClr>
                  <a:schemeClr val="bg2"/>
                </a:buClr>
                <a:buSzTx/>
                <a:buFont typeface="Arial" panose="020B0604020202020204" pitchFamily="34" charset="0"/>
                <a:buNone/>
                <a:tabLst/>
                <a:defRPr/>
              </a:pPr>
              <a:r>
                <a:rPr lang="nl-NL" sz="2400" b="0" i="0" kern="1200" baseline="0" noProof="0">
                  <a:solidFill>
                    <a:schemeClr val="tx2"/>
                  </a:solidFill>
                  <a:latin typeface="+mj-lt"/>
                  <a:ea typeface="+mn-ea"/>
                  <a:cs typeface="+mn-cs"/>
                </a:rPr>
                <a:t>Level 4</a:t>
              </a:r>
            </a:p>
          </p:txBody>
        </p:sp>
        <p:cxnSp>
          <p:nvCxnSpPr>
            <p:cNvPr id="20" name="Rechte verbindingslijn 19">
              <a:extLst>
                <a:ext uri="{FF2B5EF4-FFF2-40B4-BE49-F238E27FC236}">
                  <a16:creationId xmlns:a16="http://schemas.microsoft.com/office/drawing/2014/main" id="{3650A7B1-F2ED-4DC1-B820-3A094C3D72FD}"/>
                </a:ext>
              </a:extLst>
            </p:cNvPr>
            <p:cNvCxnSpPr/>
            <p:nvPr userDrawn="1"/>
          </p:nvCxnSpPr>
          <p:spPr>
            <a:xfrm>
              <a:off x="-2916918" y="280344"/>
              <a:ext cx="2675515" cy="0"/>
            </a:xfrm>
            <a:prstGeom prst="line">
              <a:avLst/>
            </a:prstGeom>
            <a:noFill/>
            <a:ln w="9525" cap="flat" cmpd="sng" algn="ctr">
              <a:solidFill>
                <a:schemeClr val="tx2"/>
              </a:solidFill>
              <a:prstDash val="solid"/>
            </a:ln>
            <a:effectLst/>
          </p:spPr>
        </p:cxnSp>
        <p:cxnSp>
          <p:nvCxnSpPr>
            <p:cNvPr id="21" name="Rechte verbindingslijn 20">
              <a:extLst>
                <a:ext uri="{FF2B5EF4-FFF2-40B4-BE49-F238E27FC236}">
                  <a16:creationId xmlns:a16="http://schemas.microsoft.com/office/drawing/2014/main" id="{9A554A47-2D1C-495B-AC3A-9793C7D70E42}"/>
                </a:ext>
              </a:extLst>
            </p:cNvPr>
            <p:cNvCxnSpPr/>
            <p:nvPr userDrawn="1"/>
          </p:nvCxnSpPr>
          <p:spPr>
            <a:xfrm>
              <a:off x="-2916918" y="1847433"/>
              <a:ext cx="2662419" cy="0"/>
            </a:xfrm>
            <a:prstGeom prst="line">
              <a:avLst/>
            </a:prstGeom>
            <a:noFill/>
            <a:ln w="9525" cap="flat" cmpd="sng" algn="ctr">
              <a:solidFill>
                <a:schemeClr val="tx2"/>
              </a:solidFill>
              <a:prstDash val="solid"/>
            </a:ln>
            <a:effectLst/>
          </p:spPr>
        </p:cxnSp>
        <p:cxnSp>
          <p:nvCxnSpPr>
            <p:cNvPr id="22" name="Rechte verbindingslijn 21">
              <a:extLst>
                <a:ext uri="{FF2B5EF4-FFF2-40B4-BE49-F238E27FC236}">
                  <a16:creationId xmlns:a16="http://schemas.microsoft.com/office/drawing/2014/main" id="{A8945E61-818F-4252-B2A8-F71195156BCD}"/>
                </a:ext>
              </a:extLst>
            </p:cNvPr>
            <p:cNvCxnSpPr/>
            <p:nvPr userDrawn="1"/>
          </p:nvCxnSpPr>
          <p:spPr>
            <a:xfrm>
              <a:off x="-2916918" y="5573611"/>
              <a:ext cx="2662419" cy="0"/>
            </a:xfrm>
            <a:prstGeom prst="line">
              <a:avLst/>
            </a:prstGeom>
            <a:noFill/>
            <a:ln w="9525" cap="flat" cmpd="sng" algn="ctr">
              <a:solidFill>
                <a:schemeClr val="tx2"/>
              </a:solidFill>
              <a:prstDash val="solid"/>
            </a:ln>
            <a:effectLst/>
          </p:spPr>
        </p:cxnSp>
        <p:grpSp>
          <p:nvGrpSpPr>
            <p:cNvPr id="23" name="Groep 22">
              <a:extLst>
                <a:ext uri="{FF2B5EF4-FFF2-40B4-BE49-F238E27FC236}">
                  <a16:creationId xmlns:a16="http://schemas.microsoft.com/office/drawing/2014/main" id="{C9A2EE44-D0F9-474C-BCF7-9A7238A36AF3}"/>
                </a:ext>
              </a:extLst>
            </p:cNvPr>
            <p:cNvGrpSpPr/>
            <p:nvPr userDrawn="1"/>
          </p:nvGrpSpPr>
          <p:grpSpPr>
            <a:xfrm>
              <a:off x="-1905899" y="822185"/>
              <a:ext cx="409268" cy="427699"/>
              <a:chOff x="-1085063" y="758027"/>
              <a:chExt cx="633799" cy="622540"/>
            </a:xfrm>
          </p:grpSpPr>
          <p:sp>
            <p:nvSpPr>
              <p:cNvPr id="79" name="Afgeronde rechthoek 181">
                <a:extLst>
                  <a:ext uri="{FF2B5EF4-FFF2-40B4-BE49-F238E27FC236}">
                    <a16:creationId xmlns:a16="http://schemas.microsoft.com/office/drawing/2014/main" id="{AA4BD55B-93B5-49EB-B050-274B8C71DE20}"/>
                  </a:ext>
                </a:extLst>
              </p:cNvPr>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80" name="Groep 79">
                <a:extLst>
                  <a:ext uri="{FF2B5EF4-FFF2-40B4-BE49-F238E27FC236}">
                    <a16:creationId xmlns:a16="http://schemas.microsoft.com/office/drawing/2014/main" id="{75928045-85D9-4DE5-BF46-50D6762086FB}"/>
                  </a:ext>
                </a:extLst>
              </p:cNvPr>
              <p:cNvGrpSpPr/>
              <p:nvPr userDrawn="1"/>
            </p:nvGrpSpPr>
            <p:grpSpPr>
              <a:xfrm>
                <a:off x="-977746" y="864082"/>
                <a:ext cx="419166" cy="410430"/>
                <a:chOff x="6366933" y="309013"/>
                <a:chExt cx="1901295" cy="1861668"/>
              </a:xfrm>
              <a:solidFill>
                <a:srgbClr val="000000"/>
              </a:solidFill>
            </p:grpSpPr>
            <p:sp>
              <p:nvSpPr>
                <p:cNvPr id="81" name="Rechthoek 80">
                  <a:extLst>
                    <a:ext uri="{FF2B5EF4-FFF2-40B4-BE49-F238E27FC236}">
                      <a16:creationId xmlns:a16="http://schemas.microsoft.com/office/drawing/2014/main" id="{685F27CB-4E91-4F1F-B711-528F97B83874}"/>
                    </a:ext>
                  </a:extLst>
                </p:cNvPr>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a:extLst>
                    <a:ext uri="{FF2B5EF4-FFF2-40B4-BE49-F238E27FC236}">
                      <a16:creationId xmlns:a16="http://schemas.microsoft.com/office/drawing/2014/main" id="{E8F75552-7E83-44D4-BD22-9ACA63F88EF7}"/>
                    </a:ext>
                  </a:extLst>
                </p:cNvPr>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a:extLst>
                    <a:ext uri="{FF2B5EF4-FFF2-40B4-BE49-F238E27FC236}">
                      <a16:creationId xmlns:a16="http://schemas.microsoft.com/office/drawing/2014/main" id="{D86DDD60-E953-4C4C-A17F-43C54D4DC79E}"/>
                    </a:ext>
                  </a:extLst>
                </p:cNvPr>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a:extLst>
                    <a:ext uri="{FF2B5EF4-FFF2-40B4-BE49-F238E27FC236}">
                      <a16:creationId xmlns:a16="http://schemas.microsoft.com/office/drawing/2014/main" id="{5154DFFE-A36F-4CE8-989F-99207451B060}"/>
                    </a:ext>
                  </a:extLst>
                </p:cNvPr>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a:extLst>
                    <a:ext uri="{FF2B5EF4-FFF2-40B4-BE49-F238E27FC236}">
                      <a16:creationId xmlns:a16="http://schemas.microsoft.com/office/drawing/2014/main" id="{86349774-E00A-4614-A739-278D69667788}"/>
                    </a:ext>
                  </a:extLst>
                </p:cNvPr>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6" name="Rechthoek 85">
                  <a:extLst>
                    <a:ext uri="{FF2B5EF4-FFF2-40B4-BE49-F238E27FC236}">
                      <a16:creationId xmlns:a16="http://schemas.microsoft.com/office/drawing/2014/main" id="{10196FED-ECD9-435A-875C-7B3F2CC5613B}"/>
                    </a:ext>
                  </a:extLst>
                </p:cNvPr>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7" name="Rechthoek 86">
                  <a:extLst>
                    <a:ext uri="{FF2B5EF4-FFF2-40B4-BE49-F238E27FC236}">
                      <a16:creationId xmlns:a16="http://schemas.microsoft.com/office/drawing/2014/main" id="{D1B95F1E-D886-47C3-BF54-FD5DE503F4D6}"/>
                    </a:ext>
                  </a:extLst>
                </p:cNvPr>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8" name="Rechthoek 87">
                  <a:extLst>
                    <a:ext uri="{FF2B5EF4-FFF2-40B4-BE49-F238E27FC236}">
                      <a16:creationId xmlns:a16="http://schemas.microsoft.com/office/drawing/2014/main" id="{BCA924F7-C887-4413-9D68-82FD4AB240DD}"/>
                    </a:ext>
                  </a:extLst>
                </p:cNvPr>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9" name="Rechthoek 88">
                  <a:extLst>
                    <a:ext uri="{FF2B5EF4-FFF2-40B4-BE49-F238E27FC236}">
                      <a16:creationId xmlns:a16="http://schemas.microsoft.com/office/drawing/2014/main" id="{D95A75A6-E62C-4B7B-883B-695F89F3996E}"/>
                    </a:ext>
                  </a:extLst>
                </p:cNvPr>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0" name="Rechthoek 89">
                  <a:extLst>
                    <a:ext uri="{FF2B5EF4-FFF2-40B4-BE49-F238E27FC236}">
                      <a16:creationId xmlns:a16="http://schemas.microsoft.com/office/drawing/2014/main" id="{839FA64B-4F07-49BE-90E4-B29B70CBEAC9}"/>
                    </a:ext>
                  </a:extLst>
                </p:cNvPr>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1" name="Vrije vorm 193">
                  <a:extLst>
                    <a:ext uri="{FF2B5EF4-FFF2-40B4-BE49-F238E27FC236}">
                      <a16:creationId xmlns:a16="http://schemas.microsoft.com/office/drawing/2014/main" id="{771BC960-3492-422E-8098-FDE7BE866122}"/>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24" name="Groep 23">
              <a:extLst>
                <a:ext uri="{FF2B5EF4-FFF2-40B4-BE49-F238E27FC236}">
                  <a16:creationId xmlns:a16="http://schemas.microsoft.com/office/drawing/2014/main" id="{39054F90-A992-464D-97F4-0C69BD5710E4}"/>
                </a:ext>
              </a:extLst>
            </p:cNvPr>
            <p:cNvGrpSpPr/>
            <p:nvPr/>
          </p:nvGrpSpPr>
          <p:grpSpPr>
            <a:xfrm>
              <a:off x="-2908046" y="1213279"/>
              <a:ext cx="533137" cy="509563"/>
              <a:chOff x="-2880382" y="802341"/>
              <a:chExt cx="532929" cy="509563"/>
            </a:xfrm>
          </p:grpSpPr>
          <p:sp>
            <p:nvSpPr>
              <p:cNvPr id="57" name="Rechthoek 56">
                <a:extLst>
                  <a:ext uri="{FF2B5EF4-FFF2-40B4-BE49-F238E27FC236}">
                    <a16:creationId xmlns:a16="http://schemas.microsoft.com/office/drawing/2014/main" id="{EAF4137D-B952-44E0-8635-9889F08BEC50}"/>
                  </a:ext>
                </a:extLst>
              </p:cNvPr>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pic>
            <p:nvPicPr>
              <p:cNvPr id="58" name="Picture 2">
                <a:extLst>
                  <a:ext uri="{FF2B5EF4-FFF2-40B4-BE49-F238E27FC236}">
                    <a16:creationId xmlns:a16="http://schemas.microsoft.com/office/drawing/2014/main" id="{AA0D8D12-6D7F-422B-84E7-CD8CB08ED92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3">
                <a:extLst>
                  <a:ext uri="{FF2B5EF4-FFF2-40B4-BE49-F238E27FC236}">
                    <a16:creationId xmlns:a16="http://schemas.microsoft.com/office/drawing/2014/main" id="{E6DA7034-B159-4DBB-ABD3-4D317E8CFAA6}"/>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0" name="Groep 59">
                <a:extLst>
                  <a:ext uri="{FF2B5EF4-FFF2-40B4-BE49-F238E27FC236}">
                    <a16:creationId xmlns:a16="http://schemas.microsoft.com/office/drawing/2014/main" id="{F0E8A5A6-C74A-448A-BCC1-440CD83B5195}"/>
                  </a:ext>
                </a:extLst>
              </p:cNvPr>
              <p:cNvGrpSpPr/>
              <p:nvPr/>
            </p:nvGrpSpPr>
            <p:grpSpPr>
              <a:xfrm>
                <a:off x="-2802433" y="1123442"/>
                <a:ext cx="132915" cy="104889"/>
                <a:chOff x="-2796392" y="1123442"/>
                <a:chExt cx="120832" cy="104889"/>
              </a:xfrm>
            </p:grpSpPr>
            <p:sp>
              <p:nvSpPr>
                <p:cNvPr id="74" name="Rechthoek 73">
                  <a:extLst>
                    <a:ext uri="{FF2B5EF4-FFF2-40B4-BE49-F238E27FC236}">
                      <a16:creationId xmlns:a16="http://schemas.microsoft.com/office/drawing/2014/main" id="{EB0EA77E-4A86-44F3-B126-8CCCE12AF45C}"/>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a:extLst>
                    <a:ext uri="{FF2B5EF4-FFF2-40B4-BE49-F238E27FC236}">
                      <a16:creationId xmlns:a16="http://schemas.microsoft.com/office/drawing/2014/main" id="{74971819-4E7E-417B-A76E-7B2ACF538C90}"/>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6" name="Rechthoek 75">
                  <a:extLst>
                    <a:ext uri="{FF2B5EF4-FFF2-40B4-BE49-F238E27FC236}">
                      <a16:creationId xmlns:a16="http://schemas.microsoft.com/office/drawing/2014/main" id="{5044D691-D132-48D2-89A9-91ABF3DBAABE}"/>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a:extLst>
                    <a:ext uri="{FF2B5EF4-FFF2-40B4-BE49-F238E27FC236}">
                      <a16:creationId xmlns:a16="http://schemas.microsoft.com/office/drawing/2014/main" id="{8D4FB64C-5229-4A05-A21D-376146EA43F1}"/>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8" name="Rechthoek 77">
                  <a:extLst>
                    <a:ext uri="{FF2B5EF4-FFF2-40B4-BE49-F238E27FC236}">
                      <a16:creationId xmlns:a16="http://schemas.microsoft.com/office/drawing/2014/main" id="{20F3D6F5-DDA8-46C7-9828-AAC1A03EA410}"/>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1" name="Groep 60">
                <a:extLst>
                  <a:ext uri="{FF2B5EF4-FFF2-40B4-BE49-F238E27FC236}">
                    <a16:creationId xmlns:a16="http://schemas.microsoft.com/office/drawing/2014/main" id="{91B76258-EA62-4DA2-8EFB-5E9E30AA53C3}"/>
                  </a:ext>
                </a:extLst>
              </p:cNvPr>
              <p:cNvGrpSpPr/>
              <p:nvPr/>
            </p:nvGrpSpPr>
            <p:grpSpPr>
              <a:xfrm>
                <a:off x="-2575435" y="1123442"/>
                <a:ext cx="133931" cy="104889"/>
                <a:chOff x="-2556734" y="1123442"/>
                <a:chExt cx="147324" cy="104889"/>
              </a:xfrm>
            </p:grpSpPr>
            <p:grpSp>
              <p:nvGrpSpPr>
                <p:cNvPr id="62" name="Groep 61">
                  <a:extLst>
                    <a:ext uri="{FF2B5EF4-FFF2-40B4-BE49-F238E27FC236}">
                      <a16:creationId xmlns:a16="http://schemas.microsoft.com/office/drawing/2014/main" id="{EC7D4A8D-7A3E-4993-AD52-604A9186D2F8}"/>
                    </a:ext>
                  </a:extLst>
                </p:cNvPr>
                <p:cNvGrpSpPr/>
                <p:nvPr/>
              </p:nvGrpSpPr>
              <p:grpSpPr>
                <a:xfrm>
                  <a:off x="-2556734" y="1123442"/>
                  <a:ext cx="68206" cy="104889"/>
                  <a:chOff x="-2796392" y="1123442"/>
                  <a:chExt cx="120832" cy="104889"/>
                </a:xfrm>
              </p:grpSpPr>
              <p:sp>
                <p:nvSpPr>
                  <p:cNvPr id="69" name="Rechthoek 68">
                    <a:extLst>
                      <a:ext uri="{FF2B5EF4-FFF2-40B4-BE49-F238E27FC236}">
                        <a16:creationId xmlns:a16="http://schemas.microsoft.com/office/drawing/2014/main" id="{229B069A-8D5E-4423-B6ED-CD0E44F16DED}"/>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0" name="Rechthoek 69">
                    <a:extLst>
                      <a:ext uri="{FF2B5EF4-FFF2-40B4-BE49-F238E27FC236}">
                        <a16:creationId xmlns:a16="http://schemas.microsoft.com/office/drawing/2014/main" id="{8FCFC6EA-E7C4-476C-B327-BB1A155D1BD3}"/>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1" name="Rechthoek 70">
                    <a:extLst>
                      <a:ext uri="{FF2B5EF4-FFF2-40B4-BE49-F238E27FC236}">
                        <a16:creationId xmlns:a16="http://schemas.microsoft.com/office/drawing/2014/main" id="{8FDDAEB5-1CA0-4C3D-A2B4-47DD91D6FDE6}"/>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a:extLst>
                      <a:ext uri="{FF2B5EF4-FFF2-40B4-BE49-F238E27FC236}">
                        <a16:creationId xmlns:a16="http://schemas.microsoft.com/office/drawing/2014/main" id="{18578750-E9BB-4EF2-BB97-8306597B7A0A}"/>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3" name="Rechthoek 72">
                    <a:extLst>
                      <a:ext uri="{FF2B5EF4-FFF2-40B4-BE49-F238E27FC236}">
                        <a16:creationId xmlns:a16="http://schemas.microsoft.com/office/drawing/2014/main" id="{D7F5955B-D8A6-4A1C-9919-D9A444D8C91E}"/>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3" name="Groep 62">
                  <a:extLst>
                    <a:ext uri="{FF2B5EF4-FFF2-40B4-BE49-F238E27FC236}">
                      <a16:creationId xmlns:a16="http://schemas.microsoft.com/office/drawing/2014/main" id="{A7323816-9A25-42B1-B1EB-F80843A2347E}"/>
                    </a:ext>
                  </a:extLst>
                </p:cNvPr>
                <p:cNvGrpSpPr/>
                <p:nvPr/>
              </p:nvGrpSpPr>
              <p:grpSpPr>
                <a:xfrm>
                  <a:off x="-2477616" y="1123442"/>
                  <a:ext cx="68206" cy="104889"/>
                  <a:chOff x="-2796392" y="1123442"/>
                  <a:chExt cx="120832" cy="104889"/>
                </a:xfrm>
              </p:grpSpPr>
              <p:sp>
                <p:nvSpPr>
                  <p:cNvPr id="64" name="Rechthoek 63">
                    <a:extLst>
                      <a:ext uri="{FF2B5EF4-FFF2-40B4-BE49-F238E27FC236}">
                        <a16:creationId xmlns:a16="http://schemas.microsoft.com/office/drawing/2014/main" id="{86406D50-7386-4D12-AB03-7F951D0275FA}"/>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5" name="Rechthoek 64">
                    <a:extLst>
                      <a:ext uri="{FF2B5EF4-FFF2-40B4-BE49-F238E27FC236}">
                        <a16:creationId xmlns:a16="http://schemas.microsoft.com/office/drawing/2014/main" id="{B2D59A06-92B0-4848-B47C-5591FA3D6C23}"/>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6" name="Rechthoek 65">
                    <a:extLst>
                      <a:ext uri="{FF2B5EF4-FFF2-40B4-BE49-F238E27FC236}">
                        <a16:creationId xmlns:a16="http://schemas.microsoft.com/office/drawing/2014/main" id="{D5C9E8D0-E3D0-4616-BEA6-E62E43DFAEE2}"/>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7" name="Rechthoek 66">
                    <a:extLst>
                      <a:ext uri="{FF2B5EF4-FFF2-40B4-BE49-F238E27FC236}">
                        <a16:creationId xmlns:a16="http://schemas.microsoft.com/office/drawing/2014/main" id="{69B1CF8F-41A1-4275-A883-16CB4E5F5AC9}"/>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8" name="Rechthoek 67">
                    <a:extLst>
                      <a:ext uri="{FF2B5EF4-FFF2-40B4-BE49-F238E27FC236}">
                        <a16:creationId xmlns:a16="http://schemas.microsoft.com/office/drawing/2014/main" id="{4CE7ECC0-F194-4C59-890B-B15B9778B2EE}"/>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25" name="Groep 24">
              <a:extLst>
                <a:ext uri="{FF2B5EF4-FFF2-40B4-BE49-F238E27FC236}">
                  <a16:creationId xmlns:a16="http://schemas.microsoft.com/office/drawing/2014/main" id="{597FD2DF-8312-49E8-AF13-C5BB077717CA}"/>
                </a:ext>
              </a:extLst>
            </p:cNvPr>
            <p:cNvGrpSpPr/>
            <p:nvPr userDrawn="1"/>
          </p:nvGrpSpPr>
          <p:grpSpPr>
            <a:xfrm>
              <a:off x="-1905899" y="1286608"/>
              <a:ext cx="413866" cy="427699"/>
              <a:chOff x="-1845083" y="758027"/>
              <a:chExt cx="633799" cy="622540"/>
            </a:xfrm>
          </p:grpSpPr>
          <p:sp>
            <p:nvSpPr>
              <p:cNvPr id="44" name="Afgeronde rechthoek 146">
                <a:extLst>
                  <a:ext uri="{FF2B5EF4-FFF2-40B4-BE49-F238E27FC236}">
                    <a16:creationId xmlns:a16="http://schemas.microsoft.com/office/drawing/2014/main" id="{5C1DF3AD-41E7-4D6E-B141-7F160F0EEACA}"/>
                  </a:ext>
                </a:extLst>
              </p:cNvPr>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45" name="Groep 44">
                <a:extLst>
                  <a:ext uri="{FF2B5EF4-FFF2-40B4-BE49-F238E27FC236}">
                    <a16:creationId xmlns:a16="http://schemas.microsoft.com/office/drawing/2014/main" id="{4E94787F-6188-4C2B-B977-C7467FEF267E}"/>
                  </a:ext>
                </a:extLst>
              </p:cNvPr>
              <p:cNvGrpSpPr/>
              <p:nvPr userDrawn="1"/>
            </p:nvGrpSpPr>
            <p:grpSpPr>
              <a:xfrm>
                <a:off x="-1737766" y="864082"/>
                <a:ext cx="419166" cy="410430"/>
                <a:chOff x="3708400" y="309013"/>
                <a:chExt cx="1901295" cy="1861668"/>
              </a:xfrm>
              <a:solidFill>
                <a:srgbClr val="000000"/>
              </a:solidFill>
            </p:grpSpPr>
            <p:sp>
              <p:nvSpPr>
                <p:cNvPr id="46" name="Rechthoek 45">
                  <a:extLst>
                    <a:ext uri="{FF2B5EF4-FFF2-40B4-BE49-F238E27FC236}">
                      <a16:creationId xmlns:a16="http://schemas.microsoft.com/office/drawing/2014/main" id="{09419BEF-24E7-4E6C-AF64-83EFF43D317A}"/>
                    </a:ext>
                  </a:extLst>
                </p:cNvPr>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7" name="Rechthoek 46">
                  <a:extLst>
                    <a:ext uri="{FF2B5EF4-FFF2-40B4-BE49-F238E27FC236}">
                      <a16:creationId xmlns:a16="http://schemas.microsoft.com/office/drawing/2014/main" id="{BBC710A6-5068-4856-89D7-66ADB22E11F4}"/>
                    </a:ext>
                  </a:extLst>
                </p:cNvPr>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8" name="Rechthoek 47">
                  <a:extLst>
                    <a:ext uri="{FF2B5EF4-FFF2-40B4-BE49-F238E27FC236}">
                      <a16:creationId xmlns:a16="http://schemas.microsoft.com/office/drawing/2014/main" id="{73194E20-E009-4B2B-B3DB-276E6485AB07}"/>
                    </a:ext>
                  </a:extLst>
                </p:cNvPr>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9" name="Rechthoek 48">
                  <a:extLst>
                    <a:ext uri="{FF2B5EF4-FFF2-40B4-BE49-F238E27FC236}">
                      <a16:creationId xmlns:a16="http://schemas.microsoft.com/office/drawing/2014/main" id="{80481528-A688-4CE4-A324-1CA56AEF6C16}"/>
                    </a:ext>
                  </a:extLst>
                </p:cNvPr>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0" name="Rechthoek 49">
                  <a:extLst>
                    <a:ext uri="{FF2B5EF4-FFF2-40B4-BE49-F238E27FC236}">
                      <a16:creationId xmlns:a16="http://schemas.microsoft.com/office/drawing/2014/main" id="{707D09EA-F1B5-4CB8-832F-04A92BB2C0A4}"/>
                    </a:ext>
                  </a:extLst>
                </p:cNvPr>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1" name="Rechthoek 50">
                  <a:extLst>
                    <a:ext uri="{FF2B5EF4-FFF2-40B4-BE49-F238E27FC236}">
                      <a16:creationId xmlns:a16="http://schemas.microsoft.com/office/drawing/2014/main" id="{53980AE4-2838-4DD2-B61D-8BE7AFAC4339}"/>
                    </a:ext>
                  </a:extLst>
                </p:cNvPr>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2" name="Rechthoek 51">
                  <a:extLst>
                    <a:ext uri="{FF2B5EF4-FFF2-40B4-BE49-F238E27FC236}">
                      <a16:creationId xmlns:a16="http://schemas.microsoft.com/office/drawing/2014/main" id="{39839E93-A295-40B4-940C-C80587387C88}"/>
                    </a:ext>
                  </a:extLst>
                </p:cNvPr>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3" name="Rechthoek 52">
                  <a:extLst>
                    <a:ext uri="{FF2B5EF4-FFF2-40B4-BE49-F238E27FC236}">
                      <a16:creationId xmlns:a16="http://schemas.microsoft.com/office/drawing/2014/main" id="{9A7EEBD2-6BA5-4182-9871-313288975CA4}"/>
                    </a:ext>
                  </a:extLst>
                </p:cNvPr>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4" name="Rechthoek 53">
                  <a:extLst>
                    <a:ext uri="{FF2B5EF4-FFF2-40B4-BE49-F238E27FC236}">
                      <a16:creationId xmlns:a16="http://schemas.microsoft.com/office/drawing/2014/main" id="{5CB362E8-2951-4658-8237-BFD515BF4C80}"/>
                    </a:ext>
                  </a:extLst>
                </p:cNvPr>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5" name="Rechthoek 54">
                  <a:extLst>
                    <a:ext uri="{FF2B5EF4-FFF2-40B4-BE49-F238E27FC236}">
                      <a16:creationId xmlns:a16="http://schemas.microsoft.com/office/drawing/2014/main" id="{BD5E00B2-0DAC-4854-8483-94F3ECF1C2DF}"/>
                    </a:ext>
                  </a:extLst>
                </p:cNvPr>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6" name="Vrije vorm 158">
                  <a:extLst>
                    <a:ext uri="{FF2B5EF4-FFF2-40B4-BE49-F238E27FC236}">
                      <a16:creationId xmlns:a16="http://schemas.microsoft.com/office/drawing/2014/main" id="{8E21C9BC-848A-4CBD-8FB6-5CD1F1C10E67}"/>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26" name="Rechte verbindingslijn 25">
              <a:extLst>
                <a:ext uri="{FF2B5EF4-FFF2-40B4-BE49-F238E27FC236}">
                  <a16:creationId xmlns:a16="http://schemas.microsoft.com/office/drawing/2014/main" id="{A55EABE4-D3CA-4F88-9730-0891EBE0DBA6}"/>
                </a:ext>
              </a:extLst>
            </p:cNvPr>
            <p:cNvCxnSpPr>
              <a:stCxn id="59" idx="2"/>
              <a:endCxn id="44" idx="1"/>
            </p:cNvCxnSpPr>
            <p:nvPr userDrawn="1"/>
          </p:nvCxnSpPr>
          <p:spPr>
            <a:xfrm>
              <a:off x="-2772053" y="1446637"/>
              <a:ext cx="866154" cy="53821"/>
            </a:xfrm>
            <a:prstGeom prst="line">
              <a:avLst/>
            </a:prstGeom>
            <a:noFill/>
            <a:ln w="9525" cap="flat" cmpd="sng" algn="ctr">
              <a:solidFill>
                <a:schemeClr val="tx2"/>
              </a:solidFill>
              <a:prstDash val="solid"/>
              <a:headEnd type="oval"/>
            </a:ln>
            <a:effectLst/>
          </p:spPr>
        </p:cxnSp>
        <p:cxnSp>
          <p:nvCxnSpPr>
            <p:cNvPr id="27" name="Rechte verbindingslijn 26">
              <a:extLst>
                <a:ext uri="{FF2B5EF4-FFF2-40B4-BE49-F238E27FC236}">
                  <a16:creationId xmlns:a16="http://schemas.microsoft.com/office/drawing/2014/main" id="{82C870E8-2220-48F2-B401-0A06C6F42F4E}"/>
                </a:ext>
              </a:extLst>
            </p:cNvPr>
            <p:cNvCxnSpPr>
              <a:endCxn id="79" idx="1"/>
            </p:cNvCxnSpPr>
            <p:nvPr userDrawn="1"/>
          </p:nvCxnSpPr>
          <p:spPr>
            <a:xfrm flipV="1">
              <a:off x="-2411523" y="1036035"/>
              <a:ext cx="505623" cy="283623"/>
            </a:xfrm>
            <a:prstGeom prst="line">
              <a:avLst/>
            </a:prstGeom>
            <a:noFill/>
            <a:ln w="9525" cap="flat" cmpd="sng" algn="ctr">
              <a:solidFill>
                <a:schemeClr val="tx2"/>
              </a:solidFill>
              <a:prstDash val="solid"/>
              <a:headEnd type="oval"/>
            </a:ln>
            <a:effectLst/>
          </p:spPr>
        </p:cxnSp>
        <p:sp>
          <p:nvSpPr>
            <p:cNvPr id="28" name="Textfield placeholder">
              <a:extLst>
                <a:ext uri="{FF2B5EF4-FFF2-40B4-BE49-F238E27FC236}">
                  <a16:creationId xmlns:a16="http://schemas.microsoft.com/office/drawing/2014/main" id="{46936A66-0897-417E-8CDE-8D73C318337F}"/>
                </a:ext>
              </a:extLst>
            </p:cNvPr>
            <p:cNvSpPr txBox="1">
              <a:spLocks/>
            </p:cNvSpPr>
            <p:nvPr userDrawn="1"/>
          </p:nvSpPr>
          <p:spPr>
            <a:xfrm>
              <a:off x="-1298784" y="822187"/>
              <a:ext cx="1057381"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omhoog</a:t>
              </a:r>
            </a:p>
          </p:txBody>
        </p:sp>
        <p:sp>
          <p:nvSpPr>
            <p:cNvPr id="29" name="Textfield placeholder">
              <a:extLst>
                <a:ext uri="{FF2B5EF4-FFF2-40B4-BE49-F238E27FC236}">
                  <a16:creationId xmlns:a16="http://schemas.microsoft.com/office/drawing/2014/main" id="{36F76C6F-3523-4155-8632-EB7BA7FC258F}"/>
                </a:ext>
              </a:extLst>
            </p:cNvPr>
            <p:cNvSpPr txBox="1">
              <a:spLocks/>
            </p:cNvSpPr>
            <p:nvPr userDrawn="1"/>
          </p:nvSpPr>
          <p:spPr>
            <a:xfrm>
              <a:off x="-1298785" y="1286608"/>
              <a:ext cx="107064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omlaag</a:t>
              </a:r>
            </a:p>
          </p:txBody>
        </p:sp>
        <p:sp>
          <p:nvSpPr>
            <p:cNvPr id="30" name="Ovaal 29">
              <a:extLst>
                <a:ext uri="{FF2B5EF4-FFF2-40B4-BE49-F238E27FC236}">
                  <a16:creationId xmlns:a16="http://schemas.microsoft.com/office/drawing/2014/main" id="{5D07D60C-D8A5-4C17-BB2F-4307A826DD67}"/>
                </a:ext>
              </a:extLst>
            </p:cNvPr>
            <p:cNvSpPr/>
            <p:nvPr userDrawn="1"/>
          </p:nvSpPr>
          <p:spPr>
            <a:xfrm>
              <a:off x="-2917251" y="3580680"/>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grpSp>
          <p:nvGrpSpPr>
            <p:cNvPr id="31" name="Groep 30">
              <a:extLst>
                <a:ext uri="{FF2B5EF4-FFF2-40B4-BE49-F238E27FC236}">
                  <a16:creationId xmlns:a16="http://schemas.microsoft.com/office/drawing/2014/main" id="{3A639A24-B0F6-49E7-8C12-A43B9FC75E83}"/>
                </a:ext>
              </a:extLst>
            </p:cNvPr>
            <p:cNvGrpSpPr/>
            <p:nvPr/>
          </p:nvGrpSpPr>
          <p:grpSpPr>
            <a:xfrm>
              <a:off x="-2908046" y="821494"/>
              <a:ext cx="528902" cy="344202"/>
              <a:chOff x="-2880382" y="410556"/>
              <a:chExt cx="528695" cy="344202"/>
            </a:xfrm>
          </p:grpSpPr>
          <p:sp>
            <p:nvSpPr>
              <p:cNvPr id="42" name="Afgeronde rechthoek 144">
                <a:extLst>
                  <a:ext uri="{FF2B5EF4-FFF2-40B4-BE49-F238E27FC236}">
                    <a16:creationId xmlns:a16="http://schemas.microsoft.com/office/drawing/2014/main" id="{B7D30D9D-A428-49E2-A413-A18499E22FF5}"/>
                  </a:ext>
                </a:extLst>
              </p:cNvPr>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sp>
            <p:nvSpPr>
              <p:cNvPr id="43" name="Vrije vorm 145">
                <a:extLst>
                  <a:ext uri="{FF2B5EF4-FFF2-40B4-BE49-F238E27FC236}">
                    <a16:creationId xmlns:a16="http://schemas.microsoft.com/office/drawing/2014/main" id="{BD5F335F-DFBF-4495-9C6A-E5585061E440}"/>
                  </a:ext>
                </a:extLst>
              </p:cNvPr>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766"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32" name="Tekstvak 33">
              <a:extLst>
                <a:ext uri="{FF2B5EF4-FFF2-40B4-BE49-F238E27FC236}">
                  <a16:creationId xmlns:a16="http://schemas.microsoft.com/office/drawing/2014/main" id="{B93B5D07-A412-4FA5-B7C4-2900417891D0}"/>
                </a:ext>
              </a:extLst>
            </p:cNvPr>
            <p:cNvSpPr txBox="1"/>
            <p:nvPr userDrawn="1"/>
          </p:nvSpPr>
          <p:spPr>
            <a:xfrm>
              <a:off x="-2917251" y="377548"/>
              <a:ext cx="2680934"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766"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‘Alinea’</a:t>
              </a:r>
            </a:p>
          </p:txBody>
        </p:sp>
        <p:sp>
          <p:nvSpPr>
            <p:cNvPr id="33" name="Textfield placeholder">
              <a:extLst>
                <a:ext uri="{FF2B5EF4-FFF2-40B4-BE49-F238E27FC236}">
                  <a16:creationId xmlns:a16="http://schemas.microsoft.com/office/drawing/2014/main" id="{2431522D-E07C-457E-B857-BFF2BB19DF27}"/>
                </a:ext>
              </a:extLst>
            </p:cNvPr>
            <p:cNvSpPr txBox="1">
              <a:spLocks/>
            </p:cNvSpPr>
            <p:nvPr userDrawn="1"/>
          </p:nvSpPr>
          <p:spPr>
            <a:xfrm>
              <a:off x="-2529617" y="3581587"/>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742" marR="0" lvl="4" indent="-355742" algn="l" defTabSz="355742" rtl="0" eaLnBrk="1" fontAlgn="auto" latinLnBrk="0" hangingPunct="1">
                <a:lnSpc>
                  <a:spcPct val="85000"/>
                </a:lnSpc>
                <a:spcBef>
                  <a:spcPts val="900"/>
                </a:spcBef>
                <a:spcAft>
                  <a:spcPts val="0"/>
                </a:spcAft>
                <a:buClr>
                  <a:schemeClr val="tx1"/>
                </a:buClr>
                <a:buSzTx/>
                <a:buFont typeface="+mj-lt"/>
                <a:buAutoNum type="arabicPeriod"/>
                <a:tabLst/>
                <a:defRPr/>
              </a:pPr>
              <a:r>
                <a:rPr lang="nl-NL" sz="2000" b="0" kern="1200" noProof="0">
                  <a:solidFill>
                    <a:schemeClr val="tx1"/>
                  </a:solidFill>
                  <a:latin typeface="+mn-lt"/>
                  <a:ea typeface="+mn-ea"/>
                  <a:cs typeface="+mn-cs"/>
                </a:rPr>
                <a:t>Level 5</a:t>
              </a:r>
            </a:p>
          </p:txBody>
        </p:sp>
        <p:sp>
          <p:nvSpPr>
            <p:cNvPr id="34" name="Textfield placeholder">
              <a:extLst>
                <a:ext uri="{FF2B5EF4-FFF2-40B4-BE49-F238E27FC236}">
                  <a16:creationId xmlns:a16="http://schemas.microsoft.com/office/drawing/2014/main" id="{3C47DA02-EB29-4FA7-BCE4-1DBB51D60A18}"/>
                </a:ext>
              </a:extLst>
            </p:cNvPr>
            <p:cNvSpPr txBox="1">
              <a:spLocks/>
            </p:cNvSpPr>
            <p:nvPr userDrawn="1"/>
          </p:nvSpPr>
          <p:spPr>
            <a:xfrm>
              <a:off x="-2545010" y="437839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05185" marR="0" lvl="6" indent="-273159" algn="l" defTabSz="355742" rtl="0" eaLnBrk="1" fontAlgn="auto" latinLnBrk="0" hangingPunct="1">
                <a:lnSpc>
                  <a:spcPct val="85000"/>
                </a:lnSpc>
                <a:spcBef>
                  <a:spcPts val="900"/>
                </a:spcBef>
                <a:spcAft>
                  <a:spcPts val="0"/>
                </a:spcAft>
                <a:buClr>
                  <a:schemeClr val="tx1"/>
                </a:buClr>
                <a:buSzPct val="80000"/>
                <a:buFont typeface="Arial" panose="020B0604020202020204" pitchFamily="34" charset="0"/>
                <a:buChar char="-"/>
                <a:tabLst/>
                <a:defRPr/>
              </a:pPr>
              <a:r>
                <a:rPr lang="nl-NL" sz="1800" kern="1200" noProof="0">
                  <a:solidFill>
                    <a:schemeClr val="tx1"/>
                  </a:solidFill>
                  <a:latin typeface="+mn-lt"/>
                  <a:ea typeface="+mn-ea"/>
                  <a:cs typeface="+mn-cs"/>
                </a:rPr>
                <a:t>Level 7</a:t>
              </a:r>
            </a:p>
          </p:txBody>
        </p:sp>
        <p:sp>
          <p:nvSpPr>
            <p:cNvPr id="35" name="Ovaal 34">
              <a:extLst>
                <a:ext uri="{FF2B5EF4-FFF2-40B4-BE49-F238E27FC236}">
                  <a16:creationId xmlns:a16="http://schemas.microsoft.com/office/drawing/2014/main" id="{9F982DA4-43D6-46D6-AFA2-A96EA029A563}"/>
                </a:ext>
              </a:extLst>
            </p:cNvPr>
            <p:cNvSpPr/>
            <p:nvPr userDrawn="1"/>
          </p:nvSpPr>
          <p:spPr>
            <a:xfrm>
              <a:off x="-2917251" y="397926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36" name="Ovaal 35">
              <a:extLst>
                <a:ext uri="{FF2B5EF4-FFF2-40B4-BE49-F238E27FC236}">
                  <a16:creationId xmlns:a16="http://schemas.microsoft.com/office/drawing/2014/main" id="{6280894E-B8F2-4E26-B7DC-C64471C8EA35}"/>
                </a:ext>
              </a:extLst>
            </p:cNvPr>
            <p:cNvSpPr/>
            <p:nvPr userDrawn="1"/>
          </p:nvSpPr>
          <p:spPr>
            <a:xfrm>
              <a:off x="-2917251" y="437785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37" name="Ovaal 36">
              <a:extLst>
                <a:ext uri="{FF2B5EF4-FFF2-40B4-BE49-F238E27FC236}">
                  <a16:creationId xmlns:a16="http://schemas.microsoft.com/office/drawing/2014/main" id="{F96DE0E4-44E5-436F-BB81-2CF665E09C58}"/>
                </a:ext>
              </a:extLst>
            </p:cNvPr>
            <p:cNvSpPr/>
            <p:nvPr userDrawn="1"/>
          </p:nvSpPr>
          <p:spPr>
            <a:xfrm>
              <a:off x="-2917251" y="477643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38" name="Textfield placeholder">
              <a:extLst>
                <a:ext uri="{FF2B5EF4-FFF2-40B4-BE49-F238E27FC236}">
                  <a16:creationId xmlns:a16="http://schemas.microsoft.com/office/drawing/2014/main" id="{B1F45F14-835A-476B-A510-E4E02301CF5F}"/>
                </a:ext>
              </a:extLst>
            </p:cNvPr>
            <p:cNvSpPr txBox="1">
              <a:spLocks/>
            </p:cNvSpPr>
            <p:nvPr userDrawn="1"/>
          </p:nvSpPr>
          <p:spPr>
            <a:xfrm>
              <a:off x="-2529617" y="3979991"/>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32026" marR="0" lvl="5" indent="-176282" algn="l" defTabSz="355742" rtl="0" eaLnBrk="1" fontAlgn="auto" latinLnBrk="0" hangingPunct="1">
                <a:lnSpc>
                  <a:spcPct val="85000"/>
                </a:lnSpc>
                <a:spcBef>
                  <a:spcPts val="900"/>
                </a:spcBef>
                <a:spcAft>
                  <a:spcPts val="0"/>
                </a:spcAft>
                <a:buClr>
                  <a:schemeClr val="tx1"/>
                </a:buClr>
                <a:buSzTx/>
                <a:buFont typeface="Arial" panose="020B0604020202020204" pitchFamily="34" charset="0"/>
                <a:buChar char="•"/>
                <a:tabLst/>
                <a:defRPr/>
              </a:pPr>
              <a:r>
                <a:rPr lang="nl-NL" sz="1800" i="0" kern="1200" cap="none" baseline="0" noProof="0">
                  <a:solidFill>
                    <a:schemeClr val="tx1"/>
                  </a:solidFill>
                  <a:latin typeface="+mn-lt"/>
                  <a:ea typeface="+mn-ea"/>
                  <a:cs typeface="+mn-cs"/>
                </a:rPr>
                <a:t>Level 6</a:t>
              </a:r>
            </a:p>
          </p:txBody>
        </p:sp>
        <p:sp>
          <p:nvSpPr>
            <p:cNvPr id="39" name="Textfield placeholder">
              <a:extLst>
                <a:ext uri="{FF2B5EF4-FFF2-40B4-BE49-F238E27FC236}">
                  <a16:creationId xmlns:a16="http://schemas.microsoft.com/office/drawing/2014/main" id="{ADF1C4AE-54BA-4AB1-9808-B6981A405B58}"/>
                </a:ext>
              </a:extLst>
            </p:cNvPr>
            <p:cNvSpPr txBox="1">
              <a:spLocks/>
            </p:cNvSpPr>
            <p:nvPr userDrawn="1"/>
          </p:nvSpPr>
          <p:spPr>
            <a:xfrm>
              <a:off x="-2529617" y="477679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7" indent="0" algn="l" defTabSz="355742" rtl="0" eaLnBrk="1" fontAlgn="auto" latinLnBrk="0" hangingPunct="1">
                <a:lnSpc>
                  <a:spcPct val="85000"/>
                </a:lnSpc>
                <a:spcBef>
                  <a:spcPts val="0"/>
                </a:spcBef>
                <a:spcAft>
                  <a:spcPts val="1600"/>
                </a:spcAft>
                <a:buClrTx/>
                <a:buSzTx/>
                <a:buFont typeface="Arial" panose="020B0604020202020204" pitchFamily="34" charset="0"/>
                <a:buNone/>
                <a:tabLst/>
                <a:defRPr/>
              </a:pPr>
              <a:r>
                <a:rPr lang="nl-NL" sz="2400" b="0" kern="1200" noProof="0">
                  <a:solidFill>
                    <a:schemeClr val="tx1"/>
                  </a:solidFill>
                  <a:latin typeface="+mj-lt"/>
                  <a:ea typeface="+mn-ea"/>
                  <a:cs typeface="+mn-cs"/>
                </a:rPr>
                <a:t>Level 8</a:t>
              </a:r>
            </a:p>
          </p:txBody>
        </p:sp>
        <p:sp>
          <p:nvSpPr>
            <p:cNvPr id="40" name="Ovaal 39">
              <a:extLst>
                <a:ext uri="{FF2B5EF4-FFF2-40B4-BE49-F238E27FC236}">
                  <a16:creationId xmlns:a16="http://schemas.microsoft.com/office/drawing/2014/main" id="{5EE4B2F6-3B34-414D-9897-731E4EF0D25E}"/>
                </a:ext>
              </a:extLst>
            </p:cNvPr>
            <p:cNvSpPr/>
            <p:nvPr userDrawn="1"/>
          </p:nvSpPr>
          <p:spPr>
            <a:xfrm>
              <a:off x="-2917251" y="517502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sp>
          <p:nvSpPr>
            <p:cNvPr id="41" name="Textfield placeholder">
              <a:extLst>
                <a:ext uri="{FF2B5EF4-FFF2-40B4-BE49-F238E27FC236}">
                  <a16:creationId xmlns:a16="http://schemas.microsoft.com/office/drawing/2014/main" id="{65367978-2DC5-4BB4-A160-E0F92D48E4EE}"/>
                </a:ext>
              </a:extLst>
            </p:cNvPr>
            <p:cNvSpPr txBox="1">
              <a:spLocks/>
            </p:cNvSpPr>
            <p:nvPr userDrawn="1"/>
          </p:nvSpPr>
          <p:spPr>
            <a:xfrm>
              <a:off x="-2529617" y="517520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8" indent="0" algn="l" defTabSz="355742" rtl="0" eaLnBrk="1" fontAlgn="auto" latinLnBrk="0" hangingPunct="1">
                <a:lnSpc>
                  <a:spcPct val="85000"/>
                </a:lnSpc>
                <a:spcBef>
                  <a:spcPts val="900"/>
                </a:spcBef>
                <a:spcAft>
                  <a:spcPts val="0"/>
                </a:spcAft>
                <a:buClrTx/>
                <a:buSzTx/>
                <a:buFont typeface="Arial" panose="020B0604020202020204" pitchFamily="34" charset="0"/>
                <a:buNone/>
                <a:tabLst/>
                <a:defRPr/>
              </a:pPr>
              <a:r>
                <a:rPr lang="nl-NL" sz="2000" b="0" i="0" u="none" kern="1200" noProof="0">
                  <a:solidFill>
                    <a:schemeClr val="tx1"/>
                  </a:solidFill>
                  <a:latin typeface="+mn-lt"/>
                  <a:ea typeface="+mn-ea"/>
                  <a:cs typeface="+mn-cs"/>
                </a:rPr>
                <a:t>Level 9</a:t>
              </a:r>
            </a:p>
          </p:txBody>
        </p:sp>
      </p:grpSp>
      <p:sp>
        <p:nvSpPr>
          <p:cNvPr id="94" name="Tijdelijke aanduiding voor voettekst 3">
            <a:extLst>
              <a:ext uri="{FF2B5EF4-FFF2-40B4-BE49-F238E27FC236}">
                <a16:creationId xmlns:a16="http://schemas.microsoft.com/office/drawing/2014/main" id="{418E8722-C5B9-46D8-A81C-1A6AC5B36D97}"/>
              </a:ext>
            </a:extLst>
          </p:cNvPr>
          <p:cNvSpPr>
            <a:spLocks noGrp="1"/>
          </p:cNvSpPr>
          <p:nvPr>
            <p:ph type="ftr" sz="quarter" idx="3"/>
          </p:nvPr>
        </p:nvSpPr>
        <p:spPr>
          <a:xfrm>
            <a:off x="4038600" y="6355828"/>
            <a:ext cx="4114800" cy="365125"/>
          </a:xfrm>
          <a:prstGeom prst="rect">
            <a:avLst/>
          </a:prstGeom>
          <a:noFill/>
        </p:spPr>
        <p:txBody>
          <a:bodyPr vert="horz" lIns="91440" tIns="45720" rIns="91440" bIns="45720" rtlCol="0" anchor="ctr">
            <a:scene3d>
              <a:camera prst="orthographicFront">
                <a:rot lat="0" lon="0" rev="0"/>
              </a:camera>
              <a:lightRig rig="threePt" dir="t"/>
            </a:scene3d>
          </a:bodyPr>
          <a:lstStyle>
            <a:lvl1pPr algn="ctr">
              <a:defRPr sz="1000" b="1" spc="600">
                <a:solidFill>
                  <a:schemeClr val="tx2">
                    <a:lumMod val="75000"/>
                  </a:schemeClr>
                </a:solidFill>
              </a:defRPr>
            </a:lvl1pPr>
          </a:lstStyle>
          <a:p>
            <a:endParaRPr lang="nl-NL"/>
          </a:p>
        </p:txBody>
      </p:sp>
      <p:pic>
        <p:nvPicPr>
          <p:cNvPr id="5" name="Afbeelding 7">
            <a:extLst>
              <a:ext uri="{FF2B5EF4-FFF2-40B4-BE49-F238E27FC236}">
                <a16:creationId xmlns:a16="http://schemas.microsoft.com/office/drawing/2014/main" id="{80D47182-48DB-3AA5-8548-06808FA99171}"/>
              </a:ext>
            </a:extLst>
          </p:cNvPr>
          <p:cNvPicPr>
            <a:picLocks noChangeAspect="1"/>
          </p:cNvPicPr>
          <p:nvPr userDrawn="1"/>
        </p:nvPicPr>
        <p:blipFill>
          <a:blip r:embed="rId6" cstate="hqprint">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0998563" y="6371108"/>
            <a:ext cx="1207837" cy="350007"/>
          </a:xfrm>
          <a:prstGeom prst="rect">
            <a:avLst/>
          </a:prstGeom>
        </p:spPr>
      </p:pic>
    </p:spTree>
    <p:extLst>
      <p:ext uri="{BB962C8B-B14F-4D97-AF65-F5344CB8AC3E}">
        <p14:creationId xmlns:p14="http://schemas.microsoft.com/office/powerpoint/2010/main" val="5388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713E6DF4-2F07-5D4F-9F76-FE6D8F9F66C9}"/>
              </a:ext>
            </a:extLst>
          </p:cNvPr>
          <p:cNvSpPr>
            <a:spLocks noGrp="1"/>
          </p:cNvSpPr>
          <p:nvPr>
            <p:ph type="sldNum" sz="quarter" idx="12"/>
          </p:nvPr>
        </p:nvSpPr>
        <p:spPr/>
        <p:txBody>
          <a:bodyPr/>
          <a:lstStyle>
            <a:lvl1pPr algn="l">
              <a:defRPr/>
            </a:lvl1pPr>
          </a:lstStyle>
          <a:p>
            <a:fld id="{D1A98CB6-53BB-054D-8874-55CB05D70D36}" type="slidenum">
              <a:rPr lang="nl-NL" smtClean="0"/>
              <a:pPr/>
              <a:t>‹nr.›</a:t>
            </a:fld>
            <a:endParaRPr lang="nl-NL"/>
          </a:p>
        </p:txBody>
      </p:sp>
      <p:grpSp>
        <p:nvGrpSpPr>
          <p:cNvPr id="7" name="Groep 6">
            <a:extLst>
              <a:ext uri="{FF2B5EF4-FFF2-40B4-BE49-F238E27FC236}">
                <a16:creationId xmlns:a16="http://schemas.microsoft.com/office/drawing/2014/main" id="{0D34ECF6-2C4F-47DA-8E98-23A863FAEFBF}"/>
              </a:ext>
            </a:extLst>
          </p:cNvPr>
          <p:cNvGrpSpPr/>
          <p:nvPr userDrawn="1"/>
        </p:nvGrpSpPr>
        <p:grpSpPr>
          <a:xfrm>
            <a:off x="-2917251" y="0"/>
            <a:ext cx="2689107" cy="5573611"/>
            <a:chOff x="-2917251" y="0"/>
            <a:chExt cx="2689107" cy="5573611"/>
          </a:xfrm>
        </p:grpSpPr>
        <p:sp>
          <p:nvSpPr>
            <p:cNvPr id="8" name="Rechthoek 7">
              <a:extLst>
                <a:ext uri="{FF2B5EF4-FFF2-40B4-BE49-F238E27FC236}">
                  <a16:creationId xmlns:a16="http://schemas.microsoft.com/office/drawing/2014/main" id="{02256AE8-8DCA-4E71-9B24-A4E19DD38DC2}"/>
                </a:ext>
              </a:extLst>
            </p:cNvPr>
            <p:cNvSpPr/>
            <p:nvPr userDrawn="1"/>
          </p:nvSpPr>
          <p:spPr>
            <a:xfrm>
              <a:off x="-2917251" y="0"/>
              <a:ext cx="2675848" cy="195254"/>
            </a:xfrm>
            <a:prstGeom prst="rect">
              <a:avLst/>
            </a:prstGeom>
            <a:noFill/>
            <a:ln w="25400" cap="flat" cmpd="sng" algn="ctr">
              <a:noFill/>
              <a:prstDash val="solid"/>
            </a:ln>
            <a:effectLst/>
          </p:spPr>
          <p:txBody>
            <a:bodyPr lIns="0" tIns="0" rIns="0" bIns="0" rtlCol="0" anchor="t"/>
            <a:lstStyle/>
            <a:p>
              <a:pPr marL="0" marR="0" lvl="0" indent="0" defTabSz="914766" eaLnBrk="1" fontAlgn="auto" latinLnBrk="0" hangingPunct="1">
                <a:lnSpc>
                  <a:spcPct val="80000"/>
                </a:lnSpc>
                <a:spcBef>
                  <a:spcPts val="0"/>
                </a:spcBef>
                <a:spcAft>
                  <a:spcPts val="0"/>
                </a:spcAft>
                <a:buClrTx/>
                <a:buSzTx/>
                <a:buFontTx/>
                <a:buNone/>
                <a:tabLst/>
                <a:defRPr/>
              </a:pPr>
              <a:r>
                <a:rPr kumimoji="0" lang="nl-NL" sz="1601" b="1" i="0" u="none" strike="noStrike" kern="0" cap="none" spc="0" normalizeH="0" baseline="0" noProof="0">
                  <a:ln>
                    <a:noFill/>
                  </a:ln>
                  <a:solidFill>
                    <a:schemeClr val="tx2"/>
                  </a:solidFill>
                  <a:effectLst/>
                  <a:uLnTx/>
                  <a:uFillTx/>
                  <a:cs typeface="Segoe UI Light" panose="020B0502040204020203" pitchFamily="34" charset="0"/>
                </a:rPr>
                <a:t>TEKST NIVEAUS</a:t>
              </a:r>
            </a:p>
          </p:txBody>
        </p:sp>
        <p:sp>
          <p:nvSpPr>
            <p:cNvPr id="9" name="Textfield placeholder">
              <a:extLst>
                <a:ext uri="{FF2B5EF4-FFF2-40B4-BE49-F238E27FC236}">
                  <a16:creationId xmlns:a16="http://schemas.microsoft.com/office/drawing/2014/main" id="{C5CEC0AF-B4E2-4916-B02C-BA0808BB4BBB}"/>
                </a:ext>
              </a:extLst>
            </p:cNvPr>
            <p:cNvSpPr txBox="1">
              <a:spLocks/>
            </p:cNvSpPr>
            <p:nvPr userDrawn="1"/>
          </p:nvSpPr>
          <p:spPr>
            <a:xfrm>
              <a:off x="-2545010" y="278477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2" indent="0" algn="l" defTabSz="355742" rtl="0" eaLnBrk="1" fontAlgn="auto" latinLnBrk="0" hangingPunct="1">
                <a:lnSpc>
                  <a:spcPct val="85000"/>
                </a:lnSpc>
                <a:spcBef>
                  <a:spcPts val="1800"/>
                </a:spcBef>
                <a:spcAft>
                  <a:spcPts val="0"/>
                </a:spcAft>
                <a:buClr>
                  <a:schemeClr val="accent3"/>
                </a:buClr>
                <a:buSzPct val="100000"/>
                <a:buFont typeface="Arial" panose="020B0604020202020204" pitchFamily="34" charset="0"/>
                <a:buNone/>
                <a:tabLst/>
                <a:defRPr/>
              </a:pPr>
              <a:r>
                <a:rPr lang="nl-NL" sz="2000" kern="1200" noProof="0">
                  <a:solidFill>
                    <a:schemeClr val="tx1"/>
                  </a:solidFill>
                  <a:latin typeface="+mn-lt"/>
                  <a:ea typeface="+mn-ea"/>
                  <a:cs typeface="+mn-cs"/>
                </a:rPr>
                <a:t>Level 3</a:t>
              </a:r>
            </a:p>
          </p:txBody>
        </p:sp>
        <p:sp>
          <p:nvSpPr>
            <p:cNvPr id="10" name="Ovaal 9">
              <a:extLst>
                <a:ext uri="{FF2B5EF4-FFF2-40B4-BE49-F238E27FC236}">
                  <a16:creationId xmlns:a16="http://schemas.microsoft.com/office/drawing/2014/main" id="{536710F2-7081-42BC-8743-0C1367E5830C}"/>
                </a:ext>
              </a:extLst>
            </p:cNvPr>
            <p:cNvSpPr/>
            <p:nvPr userDrawn="1"/>
          </p:nvSpPr>
          <p:spPr>
            <a:xfrm>
              <a:off x="-2917251" y="198633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1</a:t>
              </a:r>
            </a:p>
          </p:txBody>
        </p:sp>
        <p:sp>
          <p:nvSpPr>
            <p:cNvPr id="11" name="Ovaal 10">
              <a:extLst>
                <a:ext uri="{FF2B5EF4-FFF2-40B4-BE49-F238E27FC236}">
                  <a16:creationId xmlns:a16="http://schemas.microsoft.com/office/drawing/2014/main" id="{382BF66E-4532-489D-8218-9CDDFE2424A9}"/>
                </a:ext>
              </a:extLst>
            </p:cNvPr>
            <p:cNvSpPr/>
            <p:nvPr userDrawn="1"/>
          </p:nvSpPr>
          <p:spPr>
            <a:xfrm>
              <a:off x="-2917251" y="238492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12" name="Ovaal 11">
              <a:extLst>
                <a:ext uri="{FF2B5EF4-FFF2-40B4-BE49-F238E27FC236}">
                  <a16:creationId xmlns:a16="http://schemas.microsoft.com/office/drawing/2014/main" id="{423D309E-4161-4198-9624-B35877452F5E}"/>
                </a:ext>
              </a:extLst>
            </p:cNvPr>
            <p:cNvSpPr/>
            <p:nvPr userDrawn="1"/>
          </p:nvSpPr>
          <p:spPr>
            <a:xfrm>
              <a:off x="-2917251" y="278350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13" name="Ovaal 12">
              <a:extLst>
                <a:ext uri="{FF2B5EF4-FFF2-40B4-BE49-F238E27FC236}">
                  <a16:creationId xmlns:a16="http://schemas.microsoft.com/office/drawing/2014/main" id="{9B3C3905-236A-4C6A-9A74-3DD7CFDD86DE}"/>
                </a:ext>
              </a:extLst>
            </p:cNvPr>
            <p:cNvSpPr/>
            <p:nvPr userDrawn="1"/>
          </p:nvSpPr>
          <p:spPr>
            <a:xfrm>
              <a:off x="-2917251" y="318209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14" name="Textfield placeholder">
              <a:extLst>
                <a:ext uri="{FF2B5EF4-FFF2-40B4-BE49-F238E27FC236}">
                  <a16:creationId xmlns:a16="http://schemas.microsoft.com/office/drawing/2014/main" id="{EB2AD769-A327-4028-B43A-00FFA8FA726C}"/>
                </a:ext>
              </a:extLst>
            </p:cNvPr>
            <p:cNvSpPr txBox="1">
              <a:spLocks/>
            </p:cNvSpPr>
            <p:nvPr userDrawn="1"/>
          </p:nvSpPr>
          <p:spPr>
            <a:xfrm>
              <a:off x="-2529617" y="1986154"/>
              <a:ext cx="2164554"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1047" marR="0" lvl="0"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2000" kern="1200" noProof="0">
                  <a:solidFill>
                    <a:schemeClr val="tx1"/>
                  </a:solidFill>
                  <a:latin typeface="+mn-lt"/>
                  <a:ea typeface="+mn-ea"/>
                  <a:cs typeface="+mn-cs"/>
                </a:rPr>
                <a:t>Level 1</a:t>
              </a:r>
            </a:p>
          </p:txBody>
        </p:sp>
        <p:sp>
          <p:nvSpPr>
            <p:cNvPr id="15" name="Textfield placeholder">
              <a:extLst>
                <a:ext uri="{FF2B5EF4-FFF2-40B4-BE49-F238E27FC236}">
                  <a16:creationId xmlns:a16="http://schemas.microsoft.com/office/drawing/2014/main" id="{755AF722-4ED0-48EC-B99D-F66D4668AA01}"/>
                </a:ext>
              </a:extLst>
            </p:cNvPr>
            <p:cNvSpPr txBox="1">
              <a:spLocks/>
            </p:cNvSpPr>
            <p:nvPr userDrawn="1"/>
          </p:nvSpPr>
          <p:spPr>
            <a:xfrm>
              <a:off x="-2529617" y="238637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62095" marR="0" lvl="1"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1800" kern="1200" noProof="0">
                  <a:solidFill>
                    <a:schemeClr val="tx1"/>
                  </a:solidFill>
                  <a:latin typeface="+mn-lt"/>
                  <a:ea typeface="+mn-ea"/>
                  <a:cs typeface="+mn-cs"/>
                </a:rPr>
                <a:t>Level 2</a:t>
              </a:r>
            </a:p>
          </p:txBody>
        </p:sp>
        <p:sp>
          <p:nvSpPr>
            <p:cNvPr id="16" name="Textfield placeholder">
              <a:extLst>
                <a:ext uri="{FF2B5EF4-FFF2-40B4-BE49-F238E27FC236}">
                  <a16:creationId xmlns:a16="http://schemas.microsoft.com/office/drawing/2014/main" id="{48B480EE-4237-4059-AE40-B684C112417A}"/>
                </a:ext>
              </a:extLst>
            </p:cNvPr>
            <p:cNvSpPr txBox="1">
              <a:spLocks/>
            </p:cNvSpPr>
            <p:nvPr userDrawn="1"/>
          </p:nvSpPr>
          <p:spPr>
            <a:xfrm>
              <a:off x="-2529617" y="318318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355742" rtl="0" eaLnBrk="1" fontAlgn="auto" latinLnBrk="0" hangingPunct="1">
                <a:lnSpc>
                  <a:spcPct val="85000"/>
                </a:lnSpc>
                <a:spcBef>
                  <a:spcPts val="2100"/>
                </a:spcBef>
                <a:spcAft>
                  <a:spcPts val="0"/>
                </a:spcAft>
                <a:buClr>
                  <a:schemeClr val="bg2"/>
                </a:buClr>
                <a:buSzTx/>
                <a:buFont typeface="Arial" panose="020B0604020202020204" pitchFamily="34" charset="0"/>
                <a:buNone/>
                <a:tabLst/>
                <a:defRPr/>
              </a:pPr>
              <a:r>
                <a:rPr lang="nl-NL" sz="2400" b="0" i="0" kern="1200" baseline="0" noProof="0">
                  <a:solidFill>
                    <a:schemeClr val="tx2"/>
                  </a:solidFill>
                  <a:latin typeface="+mj-lt"/>
                  <a:ea typeface="+mn-ea"/>
                  <a:cs typeface="+mn-cs"/>
                </a:rPr>
                <a:t>Level 4</a:t>
              </a:r>
            </a:p>
          </p:txBody>
        </p:sp>
        <p:cxnSp>
          <p:nvCxnSpPr>
            <p:cNvPr id="17" name="Rechte verbindingslijn 16">
              <a:extLst>
                <a:ext uri="{FF2B5EF4-FFF2-40B4-BE49-F238E27FC236}">
                  <a16:creationId xmlns:a16="http://schemas.microsoft.com/office/drawing/2014/main" id="{81CDC81D-93D5-4CE4-9CF8-65334FDDFB6B}"/>
                </a:ext>
              </a:extLst>
            </p:cNvPr>
            <p:cNvCxnSpPr/>
            <p:nvPr userDrawn="1"/>
          </p:nvCxnSpPr>
          <p:spPr>
            <a:xfrm>
              <a:off x="-2916918" y="280344"/>
              <a:ext cx="2675515" cy="0"/>
            </a:xfrm>
            <a:prstGeom prst="line">
              <a:avLst/>
            </a:prstGeom>
            <a:noFill/>
            <a:ln w="9525" cap="flat" cmpd="sng" algn="ctr">
              <a:solidFill>
                <a:schemeClr val="tx2"/>
              </a:solidFill>
              <a:prstDash val="solid"/>
            </a:ln>
            <a:effectLst/>
          </p:spPr>
        </p:cxnSp>
        <p:cxnSp>
          <p:nvCxnSpPr>
            <p:cNvPr id="18" name="Rechte verbindingslijn 17">
              <a:extLst>
                <a:ext uri="{FF2B5EF4-FFF2-40B4-BE49-F238E27FC236}">
                  <a16:creationId xmlns:a16="http://schemas.microsoft.com/office/drawing/2014/main" id="{94E9804C-E159-4E70-90A8-349D05141099}"/>
                </a:ext>
              </a:extLst>
            </p:cNvPr>
            <p:cNvCxnSpPr/>
            <p:nvPr userDrawn="1"/>
          </p:nvCxnSpPr>
          <p:spPr>
            <a:xfrm>
              <a:off x="-2916918" y="1847433"/>
              <a:ext cx="2662419" cy="0"/>
            </a:xfrm>
            <a:prstGeom prst="line">
              <a:avLst/>
            </a:prstGeom>
            <a:noFill/>
            <a:ln w="9525" cap="flat" cmpd="sng" algn="ctr">
              <a:solidFill>
                <a:schemeClr val="tx2"/>
              </a:solidFill>
              <a:prstDash val="solid"/>
            </a:ln>
            <a:effectLst/>
          </p:spPr>
        </p:cxnSp>
        <p:cxnSp>
          <p:nvCxnSpPr>
            <p:cNvPr id="19" name="Rechte verbindingslijn 18">
              <a:extLst>
                <a:ext uri="{FF2B5EF4-FFF2-40B4-BE49-F238E27FC236}">
                  <a16:creationId xmlns:a16="http://schemas.microsoft.com/office/drawing/2014/main" id="{16A8BD36-BE7C-45F9-8AC0-BD2904630AF2}"/>
                </a:ext>
              </a:extLst>
            </p:cNvPr>
            <p:cNvCxnSpPr/>
            <p:nvPr userDrawn="1"/>
          </p:nvCxnSpPr>
          <p:spPr>
            <a:xfrm>
              <a:off x="-2916918" y="5573611"/>
              <a:ext cx="2662419" cy="0"/>
            </a:xfrm>
            <a:prstGeom prst="line">
              <a:avLst/>
            </a:prstGeom>
            <a:noFill/>
            <a:ln w="9525" cap="flat" cmpd="sng" algn="ctr">
              <a:solidFill>
                <a:schemeClr val="tx2"/>
              </a:solidFill>
              <a:prstDash val="solid"/>
            </a:ln>
            <a:effectLst/>
          </p:spPr>
        </p:cxnSp>
        <p:grpSp>
          <p:nvGrpSpPr>
            <p:cNvPr id="20" name="Groep 19">
              <a:extLst>
                <a:ext uri="{FF2B5EF4-FFF2-40B4-BE49-F238E27FC236}">
                  <a16:creationId xmlns:a16="http://schemas.microsoft.com/office/drawing/2014/main" id="{D66F7532-618A-4AB1-8603-682E9BE06A89}"/>
                </a:ext>
              </a:extLst>
            </p:cNvPr>
            <p:cNvGrpSpPr/>
            <p:nvPr userDrawn="1"/>
          </p:nvGrpSpPr>
          <p:grpSpPr>
            <a:xfrm>
              <a:off x="-1905899" y="822185"/>
              <a:ext cx="409268" cy="427699"/>
              <a:chOff x="-1085063" y="758027"/>
              <a:chExt cx="633799" cy="622540"/>
            </a:xfrm>
          </p:grpSpPr>
          <p:sp>
            <p:nvSpPr>
              <p:cNvPr id="76" name="Afgeronde rechthoek 181">
                <a:extLst>
                  <a:ext uri="{FF2B5EF4-FFF2-40B4-BE49-F238E27FC236}">
                    <a16:creationId xmlns:a16="http://schemas.microsoft.com/office/drawing/2014/main" id="{1B909036-68E8-41E5-B255-E0E250A7A5FB}"/>
                  </a:ext>
                </a:extLst>
              </p:cNvPr>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77" name="Groep 76">
                <a:extLst>
                  <a:ext uri="{FF2B5EF4-FFF2-40B4-BE49-F238E27FC236}">
                    <a16:creationId xmlns:a16="http://schemas.microsoft.com/office/drawing/2014/main" id="{CDB143AD-911F-4FB9-9918-27466701F136}"/>
                  </a:ext>
                </a:extLst>
              </p:cNvPr>
              <p:cNvGrpSpPr/>
              <p:nvPr userDrawn="1"/>
            </p:nvGrpSpPr>
            <p:grpSpPr>
              <a:xfrm>
                <a:off x="-977746" y="864082"/>
                <a:ext cx="419166" cy="410430"/>
                <a:chOff x="6366933" y="309013"/>
                <a:chExt cx="1901295" cy="1861668"/>
              </a:xfrm>
              <a:solidFill>
                <a:srgbClr val="000000"/>
              </a:solidFill>
            </p:grpSpPr>
            <p:sp>
              <p:nvSpPr>
                <p:cNvPr id="78" name="Rechthoek 77">
                  <a:extLst>
                    <a:ext uri="{FF2B5EF4-FFF2-40B4-BE49-F238E27FC236}">
                      <a16:creationId xmlns:a16="http://schemas.microsoft.com/office/drawing/2014/main" id="{8113755C-9DAC-4695-95E6-C6EA30E270E9}"/>
                    </a:ext>
                  </a:extLst>
                </p:cNvPr>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9" name="Rechthoek 78">
                  <a:extLst>
                    <a:ext uri="{FF2B5EF4-FFF2-40B4-BE49-F238E27FC236}">
                      <a16:creationId xmlns:a16="http://schemas.microsoft.com/office/drawing/2014/main" id="{72933362-C72E-4316-A2B1-68C2DB3BB473}"/>
                    </a:ext>
                  </a:extLst>
                </p:cNvPr>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0" name="Rechthoek 79">
                  <a:extLst>
                    <a:ext uri="{FF2B5EF4-FFF2-40B4-BE49-F238E27FC236}">
                      <a16:creationId xmlns:a16="http://schemas.microsoft.com/office/drawing/2014/main" id="{69E958B4-9DB0-476D-8126-4EDF65FB4DF7}"/>
                    </a:ext>
                  </a:extLst>
                </p:cNvPr>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1" name="Rechthoek 80">
                  <a:extLst>
                    <a:ext uri="{FF2B5EF4-FFF2-40B4-BE49-F238E27FC236}">
                      <a16:creationId xmlns:a16="http://schemas.microsoft.com/office/drawing/2014/main" id="{FEF89A75-1763-4056-9DCF-C56D4F16E095}"/>
                    </a:ext>
                  </a:extLst>
                </p:cNvPr>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a:extLst>
                    <a:ext uri="{FF2B5EF4-FFF2-40B4-BE49-F238E27FC236}">
                      <a16:creationId xmlns:a16="http://schemas.microsoft.com/office/drawing/2014/main" id="{5EC5DAC3-D221-450E-8FFB-A3601B4EA300}"/>
                    </a:ext>
                  </a:extLst>
                </p:cNvPr>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a:extLst>
                    <a:ext uri="{FF2B5EF4-FFF2-40B4-BE49-F238E27FC236}">
                      <a16:creationId xmlns:a16="http://schemas.microsoft.com/office/drawing/2014/main" id="{4216B94D-74C3-4D0D-ADE7-EDD1B24FDA81}"/>
                    </a:ext>
                  </a:extLst>
                </p:cNvPr>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a:extLst>
                    <a:ext uri="{FF2B5EF4-FFF2-40B4-BE49-F238E27FC236}">
                      <a16:creationId xmlns:a16="http://schemas.microsoft.com/office/drawing/2014/main" id="{E14792D3-2E12-492D-B5E1-39CB6B3FF49E}"/>
                    </a:ext>
                  </a:extLst>
                </p:cNvPr>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a:extLst>
                    <a:ext uri="{FF2B5EF4-FFF2-40B4-BE49-F238E27FC236}">
                      <a16:creationId xmlns:a16="http://schemas.microsoft.com/office/drawing/2014/main" id="{19209949-11F9-4DF8-B3FC-784F65CDA556}"/>
                    </a:ext>
                  </a:extLst>
                </p:cNvPr>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6" name="Rechthoek 85">
                  <a:extLst>
                    <a:ext uri="{FF2B5EF4-FFF2-40B4-BE49-F238E27FC236}">
                      <a16:creationId xmlns:a16="http://schemas.microsoft.com/office/drawing/2014/main" id="{CDBF11EF-5CB9-4BBF-BC19-FB4D043B1524}"/>
                    </a:ext>
                  </a:extLst>
                </p:cNvPr>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7" name="Rechthoek 86">
                  <a:extLst>
                    <a:ext uri="{FF2B5EF4-FFF2-40B4-BE49-F238E27FC236}">
                      <a16:creationId xmlns:a16="http://schemas.microsoft.com/office/drawing/2014/main" id="{7CB76797-C4AC-4C6A-B2AC-E090CA04DF51}"/>
                    </a:ext>
                  </a:extLst>
                </p:cNvPr>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8" name="Vrije vorm 193">
                  <a:extLst>
                    <a:ext uri="{FF2B5EF4-FFF2-40B4-BE49-F238E27FC236}">
                      <a16:creationId xmlns:a16="http://schemas.microsoft.com/office/drawing/2014/main" id="{D60F8D45-69DF-487A-ADE8-83EF6B005EDD}"/>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21" name="Groep 20">
              <a:extLst>
                <a:ext uri="{FF2B5EF4-FFF2-40B4-BE49-F238E27FC236}">
                  <a16:creationId xmlns:a16="http://schemas.microsoft.com/office/drawing/2014/main" id="{84336E8E-0E66-44D5-B92E-0A85EBD2A994}"/>
                </a:ext>
              </a:extLst>
            </p:cNvPr>
            <p:cNvGrpSpPr/>
            <p:nvPr/>
          </p:nvGrpSpPr>
          <p:grpSpPr>
            <a:xfrm>
              <a:off x="-2908046" y="1213279"/>
              <a:ext cx="533137" cy="509563"/>
              <a:chOff x="-2880382" y="802341"/>
              <a:chExt cx="532929" cy="509563"/>
            </a:xfrm>
          </p:grpSpPr>
          <p:sp>
            <p:nvSpPr>
              <p:cNvPr id="54" name="Rechthoek 53">
                <a:extLst>
                  <a:ext uri="{FF2B5EF4-FFF2-40B4-BE49-F238E27FC236}">
                    <a16:creationId xmlns:a16="http://schemas.microsoft.com/office/drawing/2014/main" id="{599C4148-064F-4757-83AC-6C2E027AC3F5}"/>
                  </a:ext>
                </a:extLst>
              </p:cNvPr>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pic>
            <p:nvPicPr>
              <p:cNvPr id="55" name="Picture 2">
                <a:extLst>
                  <a:ext uri="{FF2B5EF4-FFF2-40B4-BE49-F238E27FC236}">
                    <a16:creationId xmlns:a16="http://schemas.microsoft.com/office/drawing/2014/main" id="{1D33B89F-E725-4E19-B4C8-78C93BB6D79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3">
                <a:extLst>
                  <a:ext uri="{FF2B5EF4-FFF2-40B4-BE49-F238E27FC236}">
                    <a16:creationId xmlns:a16="http://schemas.microsoft.com/office/drawing/2014/main" id="{2C2E0566-FD53-4F9E-A197-42A1F1C25F9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7" name="Groep 56">
                <a:extLst>
                  <a:ext uri="{FF2B5EF4-FFF2-40B4-BE49-F238E27FC236}">
                    <a16:creationId xmlns:a16="http://schemas.microsoft.com/office/drawing/2014/main" id="{045C5E7D-747C-4168-B25F-314C8D37A48F}"/>
                  </a:ext>
                </a:extLst>
              </p:cNvPr>
              <p:cNvGrpSpPr/>
              <p:nvPr/>
            </p:nvGrpSpPr>
            <p:grpSpPr>
              <a:xfrm>
                <a:off x="-2802433" y="1123442"/>
                <a:ext cx="132915" cy="104889"/>
                <a:chOff x="-2796392" y="1123442"/>
                <a:chExt cx="120832" cy="104889"/>
              </a:xfrm>
            </p:grpSpPr>
            <p:sp>
              <p:nvSpPr>
                <p:cNvPr id="71" name="Rechthoek 70">
                  <a:extLst>
                    <a:ext uri="{FF2B5EF4-FFF2-40B4-BE49-F238E27FC236}">
                      <a16:creationId xmlns:a16="http://schemas.microsoft.com/office/drawing/2014/main" id="{38B27B3F-B359-49CF-B4EC-C065B6879CC2}"/>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a:extLst>
                    <a:ext uri="{FF2B5EF4-FFF2-40B4-BE49-F238E27FC236}">
                      <a16:creationId xmlns:a16="http://schemas.microsoft.com/office/drawing/2014/main" id="{A93F4617-9DD3-47E8-B0AF-4315E713188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3" name="Rechthoek 72">
                  <a:extLst>
                    <a:ext uri="{FF2B5EF4-FFF2-40B4-BE49-F238E27FC236}">
                      <a16:creationId xmlns:a16="http://schemas.microsoft.com/office/drawing/2014/main" id="{37FC0654-D9E5-49CC-9F60-74C00CF07C3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4" name="Rechthoek 73">
                  <a:extLst>
                    <a:ext uri="{FF2B5EF4-FFF2-40B4-BE49-F238E27FC236}">
                      <a16:creationId xmlns:a16="http://schemas.microsoft.com/office/drawing/2014/main" id="{3751D5D0-2674-409D-8574-6E5A942B2A6B}"/>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a:extLst>
                    <a:ext uri="{FF2B5EF4-FFF2-40B4-BE49-F238E27FC236}">
                      <a16:creationId xmlns:a16="http://schemas.microsoft.com/office/drawing/2014/main" id="{E64FA544-3FF1-4545-BD03-715EF778B0C8}"/>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58" name="Groep 57">
                <a:extLst>
                  <a:ext uri="{FF2B5EF4-FFF2-40B4-BE49-F238E27FC236}">
                    <a16:creationId xmlns:a16="http://schemas.microsoft.com/office/drawing/2014/main" id="{06CA7AC1-998D-47AA-BADF-0AE1D36B085D}"/>
                  </a:ext>
                </a:extLst>
              </p:cNvPr>
              <p:cNvGrpSpPr/>
              <p:nvPr/>
            </p:nvGrpSpPr>
            <p:grpSpPr>
              <a:xfrm>
                <a:off x="-2575435" y="1123442"/>
                <a:ext cx="133931" cy="104889"/>
                <a:chOff x="-2556734" y="1123442"/>
                <a:chExt cx="147324" cy="104889"/>
              </a:xfrm>
            </p:grpSpPr>
            <p:grpSp>
              <p:nvGrpSpPr>
                <p:cNvPr id="59" name="Groep 58">
                  <a:extLst>
                    <a:ext uri="{FF2B5EF4-FFF2-40B4-BE49-F238E27FC236}">
                      <a16:creationId xmlns:a16="http://schemas.microsoft.com/office/drawing/2014/main" id="{EBCDE568-3655-455F-86FF-D23C4F62E633}"/>
                    </a:ext>
                  </a:extLst>
                </p:cNvPr>
                <p:cNvGrpSpPr/>
                <p:nvPr/>
              </p:nvGrpSpPr>
              <p:grpSpPr>
                <a:xfrm>
                  <a:off x="-2556734" y="1123442"/>
                  <a:ext cx="68206" cy="104889"/>
                  <a:chOff x="-2796392" y="1123442"/>
                  <a:chExt cx="120832" cy="104889"/>
                </a:xfrm>
              </p:grpSpPr>
              <p:sp>
                <p:nvSpPr>
                  <p:cNvPr id="66" name="Rechthoek 65">
                    <a:extLst>
                      <a:ext uri="{FF2B5EF4-FFF2-40B4-BE49-F238E27FC236}">
                        <a16:creationId xmlns:a16="http://schemas.microsoft.com/office/drawing/2014/main" id="{20C9A938-2881-4383-935D-E88AF82CCA02}"/>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7" name="Rechthoek 66">
                    <a:extLst>
                      <a:ext uri="{FF2B5EF4-FFF2-40B4-BE49-F238E27FC236}">
                        <a16:creationId xmlns:a16="http://schemas.microsoft.com/office/drawing/2014/main" id="{3EB9EA2A-DC31-4807-81E8-DEA9D45BD300}"/>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8" name="Rechthoek 67">
                    <a:extLst>
                      <a:ext uri="{FF2B5EF4-FFF2-40B4-BE49-F238E27FC236}">
                        <a16:creationId xmlns:a16="http://schemas.microsoft.com/office/drawing/2014/main" id="{B5F58A8A-9974-42D0-B6AA-AF20835C2E83}"/>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9" name="Rechthoek 68">
                    <a:extLst>
                      <a:ext uri="{FF2B5EF4-FFF2-40B4-BE49-F238E27FC236}">
                        <a16:creationId xmlns:a16="http://schemas.microsoft.com/office/drawing/2014/main" id="{E7A6E6DE-3C38-4BE9-AFA0-F1D5884AB1B1}"/>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0" name="Rechthoek 69">
                    <a:extLst>
                      <a:ext uri="{FF2B5EF4-FFF2-40B4-BE49-F238E27FC236}">
                        <a16:creationId xmlns:a16="http://schemas.microsoft.com/office/drawing/2014/main" id="{FF39B03B-08C6-4060-8536-30BA1841555C}"/>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0" name="Groep 59">
                  <a:extLst>
                    <a:ext uri="{FF2B5EF4-FFF2-40B4-BE49-F238E27FC236}">
                      <a16:creationId xmlns:a16="http://schemas.microsoft.com/office/drawing/2014/main" id="{33A72853-930E-460E-AAFC-067FDB87AD65}"/>
                    </a:ext>
                  </a:extLst>
                </p:cNvPr>
                <p:cNvGrpSpPr/>
                <p:nvPr/>
              </p:nvGrpSpPr>
              <p:grpSpPr>
                <a:xfrm>
                  <a:off x="-2477616" y="1123442"/>
                  <a:ext cx="68206" cy="104889"/>
                  <a:chOff x="-2796392" y="1123442"/>
                  <a:chExt cx="120832" cy="104889"/>
                </a:xfrm>
              </p:grpSpPr>
              <p:sp>
                <p:nvSpPr>
                  <p:cNvPr id="61" name="Rechthoek 60">
                    <a:extLst>
                      <a:ext uri="{FF2B5EF4-FFF2-40B4-BE49-F238E27FC236}">
                        <a16:creationId xmlns:a16="http://schemas.microsoft.com/office/drawing/2014/main" id="{C346FEF3-6FEA-492D-BC82-D7A7FBAB275F}"/>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2" name="Rechthoek 61">
                    <a:extLst>
                      <a:ext uri="{FF2B5EF4-FFF2-40B4-BE49-F238E27FC236}">
                        <a16:creationId xmlns:a16="http://schemas.microsoft.com/office/drawing/2014/main" id="{3AA1F339-C506-4C30-A023-17A5CD163052}"/>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3" name="Rechthoek 62">
                    <a:extLst>
                      <a:ext uri="{FF2B5EF4-FFF2-40B4-BE49-F238E27FC236}">
                        <a16:creationId xmlns:a16="http://schemas.microsoft.com/office/drawing/2014/main" id="{3253DAD2-5B3A-4987-8D1A-5BE4AD53CE62}"/>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4" name="Rechthoek 63">
                    <a:extLst>
                      <a:ext uri="{FF2B5EF4-FFF2-40B4-BE49-F238E27FC236}">
                        <a16:creationId xmlns:a16="http://schemas.microsoft.com/office/drawing/2014/main" id="{D330E012-D520-416C-A3C8-D0C160577948}"/>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5" name="Rechthoek 64">
                    <a:extLst>
                      <a:ext uri="{FF2B5EF4-FFF2-40B4-BE49-F238E27FC236}">
                        <a16:creationId xmlns:a16="http://schemas.microsoft.com/office/drawing/2014/main" id="{5CFB26FA-4F3D-47C0-BC01-D1E2C303F496}"/>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22" name="Groep 21">
              <a:extLst>
                <a:ext uri="{FF2B5EF4-FFF2-40B4-BE49-F238E27FC236}">
                  <a16:creationId xmlns:a16="http://schemas.microsoft.com/office/drawing/2014/main" id="{32445B2C-5E3A-4F8B-AEA2-C24716C7B593}"/>
                </a:ext>
              </a:extLst>
            </p:cNvPr>
            <p:cNvGrpSpPr/>
            <p:nvPr userDrawn="1"/>
          </p:nvGrpSpPr>
          <p:grpSpPr>
            <a:xfrm>
              <a:off x="-1905899" y="1286608"/>
              <a:ext cx="413866" cy="427699"/>
              <a:chOff x="-1845083" y="758027"/>
              <a:chExt cx="633799" cy="622540"/>
            </a:xfrm>
          </p:grpSpPr>
          <p:sp>
            <p:nvSpPr>
              <p:cNvPr id="41" name="Afgeronde rechthoek 146">
                <a:extLst>
                  <a:ext uri="{FF2B5EF4-FFF2-40B4-BE49-F238E27FC236}">
                    <a16:creationId xmlns:a16="http://schemas.microsoft.com/office/drawing/2014/main" id="{C33DE0D3-88F6-4B15-A138-4814C81095F5}"/>
                  </a:ext>
                </a:extLst>
              </p:cNvPr>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42" name="Groep 41">
                <a:extLst>
                  <a:ext uri="{FF2B5EF4-FFF2-40B4-BE49-F238E27FC236}">
                    <a16:creationId xmlns:a16="http://schemas.microsoft.com/office/drawing/2014/main" id="{C3E00CFC-CBB5-4B3C-954A-06E76EBDB4C6}"/>
                  </a:ext>
                </a:extLst>
              </p:cNvPr>
              <p:cNvGrpSpPr/>
              <p:nvPr userDrawn="1"/>
            </p:nvGrpSpPr>
            <p:grpSpPr>
              <a:xfrm>
                <a:off x="-1737766" y="864082"/>
                <a:ext cx="419166" cy="410430"/>
                <a:chOff x="3708400" y="309013"/>
                <a:chExt cx="1901295" cy="1861668"/>
              </a:xfrm>
              <a:solidFill>
                <a:srgbClr val="000000"/>
              </a:solidFill>
            </p:grpSpPr>
            <p:sp>
              <p:nvSpPr>
                <p:cNvPr id="43" name="Rechthoek 42">
                  <a:extLst>
                    <a:ext uri="{FF2B5EF4-FFF2-40B4-BE49-F238E27FC236}">
                      <a16:creationId xmlns:a16="http://schemas.microsoft.com/office/drawing/2014/main" id="{AA87358C-6616-46BC-8238-700F479F7CD5}"/>
                    </a:ext>
                  </a:extLst>
                </p:cNvPr>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4" name="Rechthoek 43">
                  <a:extLst>
                    <a:ext uri="{FF2B5EF4-FFF2-40B4-BE49-F238E27FC236}">
                      <a16:creationId xmlns:a16="http://schemas.microsoft.com/office/drawing/2014/main" id="{C888EC43-A4AE-4948-BA20-6961D9B6BA42}"/>
                    </a:ext>
                  </a:extLst>
                </p:cNvPr>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5" name="Rechthoek 44">
                  <a:extLst>
                    <a:ext uri="{FF2B5EF4-FFF2-40B4-BE49-F238E27FC236}">
                      <a16:creationId xmlns:a16="http://schemas.microsoft.com/office/drawing/2014/main" id="{5EC0F582-BB9A-4B56-ADEB-192188A5A358}"/>
                    </a:ext>
                  </a:extLst>
                </p:cNvPr>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6" name="Rechthoek 45">
                  <a:extLst>
                    <a:ext uri="{FF2B5EF4-FFF2-40B4-BE49-F238E27FC236}">
                      <a16:creationId xmlns:a16="http://schemas.microsoft.com/office/drawing/2014/main" id="{2D2E1A20-7F07-4B59-9248-C086386CFA05}"/>
                    </a:ext>
                  </a:extLst>
                </p:cNvPr>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7" name="Rechthoek 46">
                  <a:extLst>
                    <a:ext uri="{FF2B5EF4-FFF2-40B4-BE49-F238E27FC236}">
                      <a16:creationId xmlns:a16="http://schemas.microsoft.com/office/drawing/2014/main" id="{E5F50EDD-CC86-4B1C-AB67-6EE29F9E9AC0}"/>
                    </a:ext>
                  </a:extLst>
                </p:cNvPr>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8" name="Rechthoek 47">
                  <a:extLst>
                    <a:ext uri="{FF2B5EF4-FFF2-40B4-BE49-F238E27FC236}">
                      <a16:creationId xmlns:a16="http://schemas.microsoft.com/office/drawing/2014/main" id="{31321B08-646F-4485-A8A9-4E3CBFF8D3DE}"/>
                    </a:ext>
                  </a:extLst>
                </p:cNvPr>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9" name="Rechthoek 48">
                  <a:extLst>
                    <a:ext uri="{FF2B5EF4-FFF2-40B4-BE49-F238E27FC236}">
                      <a16:creationId xmlns:a16="http://schemas.microsoft.com/office/drawing/2014/main" id="{F337A634-7CE8-42ED-A7EF-2674FE949BF7}"/>
                    </a:ext>
                  </a:extLst>
                </p:cNvPr>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0" name="Rechthoek 49">
                  <a:extLst>
                    <a:ext uri="{FF2B5EF4-FFF2-40B4-BE49-F238E27FC236}">
                      <a16:creationId xmlns:a16="http://schemas.microsoft.com/office/drawing/2014/main" id="{CB1B8742-3676-4EB9-BF1D-6751EB018772}"/>
                    </a:ext>
                  </a:extLst>
                </p:cNvPr>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1" name="Rechthoek 50">
                  <a:extLst>
                    <a:ext uri="{FF2B5EF4-FFF2-40B4-BE49-F238E27FC236}">
                      <a16:creationId xmlns:a16="http://schemas.microsoft.com/office/drawing/2014/main" id="{AC137F1F-9456-40A7-A9FB-2D581270D4B4}"/>
                    </a:ext>
                  </a:extLst>
                </p:cNvPr>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2" name="Rechthoek 51">
                  <a:extLst>
                    <a:ext uri="{FF2B5EF4-FFF2-40B4-BE49-F238E27FC236}">
                      <a16:creationId xmlns:a16="http://schemas.microsoft.com/office/drawing/2014/main" id="{31476693-1CAB-4C4F-B4AD-5A53FFCEA28E}"/>
                    </a:ext>
                  </a:extLst>
                </p:cNvPr>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3" name="Vrije vorm 158">
                  <a:extLst>
                    <a:ext uri="{FF2B5EF4-FFF2-40B4-BE49-F238E27FC236}">
                      <a16:creationId xmlns:a16="http://schemas.microsoft.com/office/drawing/2014/main" id="{26C0E178-8724-4466-BE63-373E8BD37E6E}"/>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23" name="Rechte verbindingslijn 22">
              <a:extLst>
                <a:ext uri="{FF2B5EF4-FFF2-40B4-BE49-F238E27FC236}">
                  <a16:creationId xmlns:a16="http://schemas.microsoft.com/office/drawing/2014/main" id="{090A691D-3393-4B09-8E52-1B377B72B7A0}"/>
                </a:ext>
              </a:extLst>
            </p:cNvPr>
            <p:cNvCxnSpPr>
              <a:stCxn id="56" idx="2"/>
              <a:endCxn id="41" idx="1"/>
            </p:cNvCxnSpPr>
            <p:nvPr userDrawn="1"/>
          </p:nvCxnSpPr>
          <p:spPr>
            <a:xfrm>
              <a:off x="-2772053" y="1446637"/>
              <a:ext cx="866154" cy="53821"/>
            </a:xfrm>
            <a:prstGeom prst="line">
              <a:avLst/>
            </a:prstGeom>
            <a:noFill/>
            <a:ln w="9525" cap="flat" cmpd="sng" algn="ctr">
              <a:solidFill>
                <a:schemeClr val="tx2"/>
              </a:solidFill>
              <a:prstDash val="solid"/>
              <a:headEnd type="oval"/>
            </a:ln>
            <a:effectLst/>
          </p:spPr>
        </p:cxnSp>
        <p:cxnSp>
          <p:nvCxnSpPr>
            <p:cNvPr id="24" name="Rechte verbindingslijn 23">
              <a:extLst>
                <a:ext uri="{FF2B5EF4-FFF2-40B4-BE49-F238E27FC236}">
                  <a16:creationId xmlns:a16="http://schemas.microsoft.com/office/drawing/2014/main" id="{A6A0CE66-EEE0-4324-BF42-8E7B152BBD51}"/>
                </a:ext>
              </a:extLst>
            </p:cNvPr>
            <p:cNvCxnSpPr>
              <a:endCxn id="76" idx="1"/>
            </p:cNvCxnSpPr>
            <p:nvPr userDrawn="1"/>
          </p:nvCxnSpPr>
          <p:spPr>
            <a:xfrm flipV="1">
              <a:off x="-2411523" y="1036035"/>
              <a:ext cx="505623" cy="283623"/>
            </a:xfrm>
            <a:prstGeom prst="line">
              <a:avLst/>
            </a:prstGeom>
            <a:noFill/>
            <a:ln w="9525" cap="flat" cmpd="sng" algn="ctr">
              <a:solidFill>
                <a:schemeClr val="tx2"/>
              </a:solidFill>
              <a:prstDash val="solid"/>
              <a:headEnd type="oval"/>
            </a:ln>
            <a:effectLst/>
          </p:spPr>
        </p:cxnSp>
        <p:sp>
          <p:nvSpPr>
            <p:cNvPr id="25" name="Textfield placeholder">
              <a:extLst>
                <a:ext uri="{FF2B5EF4-FFF2-40B4-BE49-F238E27FC236}">
                  <a16:creationId xmlns:a16="http://schemas.microsoft.com/office/drawing/2014/main" id="{7A3F77FD-6F36-4029-9BF2-F4D53A9511DC}"/>
                </a:ext>
              </a:extLst>
            </p:cNvPr>
            <p:cNvSpPr txBox="1">
              <a:spLocks/>
            </p:cNvSpPr>
            <p:nvPr userDrawn="1"/>
          </p:nvSpPr>
          <p:spPr>
            <a:xfrm>
              <a:off x="-1298784" y="822187"/>
              <a:ext cx="1057381"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omhoog</a:t>
              </a:r>
            </a:p>
          </p:txBody>
        </p:sp>
        <p:sp>
          <p:nvSpPr>
            <p:cNvPr id="26" name="Textfield placeholder">
              <a:extLst>
                <a:ext uri="{FF2B5EF4-FFF2-40B4-BE49-F238E27FC236}">
                  <a16:creationId xmlns:a16="http://schemas.microsoft.com/office/drawing/2014/main" id="{02C38F2C-F19B-46B4-9E11-019227F1878B}"/>
                </a:ext>
              </a:extLst>
            </p:cNvPr>
            <p:cNvSpPr txBox="1">
              <a:spLocks/>
            </p:cNvSpPr>
            <p:nvPr userDrawn="1"/>
          </p:nvSpPr>
          <p:spPr>
            <a:xfrm>
              <a:off x="-1298785" y="1286608"/>
              <a:ext cx="107064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omlaag</a:t>
              </a:r>
            </a:p>
          </p:txBody>
        </p:sp>
        <p:sp>
          <p:nvSpPr>
            <p:cNvPr id="27" name="Ovaal 26">
              <a:extLst>
                <a:ext uri="{FF2B5EF4-FFF2-40B4-BE49-F238E27FC236}">
                  <a16:creationId xmlns:a16="http://schemas.microsoft.com/office/drawing/2014/main" id="{F5706439-8A06-4213-87A5-D31E94EC2D12}"/>
                </a:ext>
              </a:extLst>
            </p:cNvPr>
            <p:cNvSpPr/>
            <p:nvPr userDrawn="1"/>
          </p:nvSpPr>
          <p:spPr>
            <a:xfrm>
              <a:off x="-2917251" y="3580680"/>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grpSp>
          <p:nvGrpSpPr>
            <p:cNvPr id="28" name="Groep 27">
              <a:extLst>
                <a:ext uri="{FF2B5EF4-FFF2-40B4-BE49-F238E27FC236}">
                  <a16:creationId xmlns:a16="http://schemas.microsoft.com/office/drawing/2014/main" id="{6797EAF7-4A40-40C8-85C4-68AD81964D0F}"/>
                </a:ext>
              </a:extLst>
            </p:cNvPr>
            <p:cNvGrpSpPr/>
            <p:nvPr/>
          </p:nvGrpSpPr>
          <p:grpSpPr>
            <a:xfrm>
              <a:off x="-2908046" y="821494"/>
              <a:ext cx="528902" cy="344202"/>
              <a:chOff x="-2880382" y="410556"/>
              <a:chExt cx="528695" cy="344202"/>
            </a:xfrm>
          </p:grpSpPr>
          <p:sp>
            <p:nvSpPr>
              <p:cNvPr id="39" name="Afgeronde rechthoek 144">
                <a:extLst>
                  <a:ext uri="{FF2B5EF4-FFF2-40B4-BE49-F238E27FC236}">
                    <a16:creationId xmlns:a16="http://schemas.microsoft.com/office/drawing/2014/main" id="{718DE38E-1889-4967-9F12-51BF3F500412}"/>
                  </a:ext>
                </a:extLst>
              </p:cNvPr>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sp>
            <p:nvSpPr>
              <p:cNvPr id="40" name="Vrije vorm 145">
                <a:extLst>
                  <a:ext uri="{FF2B5EF4-FFF2-40B4-BE49-F238E27FC236}">
                    <a16:creationId xmlns:a16="http://schemas.microsoft.com/office/drawing/2014/main" id="{BC1323E0-4786-452B-85B8-6F3B2CC5C2F1}"/>
                  </a:ext>
                </a:extLst>
              </p:cNvPr>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766"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29" name="Tekstvak 33">
              <a:extLst>
                <a:ext uri="{FF2B5EF4-FFF2-40B4-BE49-F238E27FC236}">
                  <a16:creationId xmlns:a16="http://schemas.microsoft.com/office/drawing/2014/main" id="{05146770-480D-4811-A987-383B95076461}"/>
                </a:ext>
              </a:extLst>
            </p:cNvPr>
            <p:cNvSpPr txBox="1"/>
            <p:nvPr userDrawn="1"/>
          </p:nvSpPr>
          <p:spPr>
            <a:xfrm>
              <a:off x="-2917251" y="377548"/>
              <a:ext cx="2680934"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766"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‘Alinea’</a:t>
              </a:r>
            </a:p>
          </p:txBody>
        </p:sp>
        <p:sp>
          <p:nvSpPr>
            <p:cNvPr id="30" name="Textfield placeholder">
              <a:extLst>
                <a:ext uri="{FF2B5EF4-FFF2-40B4-BE49-F238E27FC236}">
                  <a16:creationId xmlns:a16="http://schemas.microsoft.com/office/drawing/2014/main" id="{C7AB9C4E-013E-45C4-815F-5F39CA73D43A}"/>
                </a:ext>
              </a:extLst>
            </p:cNvPr>
            <p:cNvSpPr txBox="1">
              <a:spLocks/>
            </p:cNvSpPr>
            <p:nvPr userDrawn="1"/>
          </p:nvSpPr>
          <p:spPr>
            <a:xfrm>
              <a:off x="-2529617" y="3581587"/>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742" marR="0" lvl="4" indent="-355742" algn="l" defTabSz="355742" rtl="0" eaLnBrk="1" fontAlgn="auto" latinLnBrk="0" hangingPunct="1">
                <a:lnSpc>
                  <a:spcPct val="85000"/>
                </a:lnSpc>
                <a:spcBef>
                  <a:spcPts val="900"/>
                </a:spcBef>
                <a:spcAft>
                  <a:spcPts val="0"/>
                </a:spcAft>
                <a:buClr>
                  <a:schemeClr val="tx1"/>
                </a:buClr>
                <a:buSzTx/>
                <a:buFont typeface="+mj-lt"/>
                <a:buAutoNum type="arabicPeriod"/>
                <a:tabLst/>
                <a:defRPr/>
              </a:pPr>
              <a:r>
                <a:rPr lang="nl-NL" sz="2000" b="0" kern="1200" noProof="0">
                  <a:solidFill>
                    <a:schemeClr val="tx1"/>
                  </a:solidFill>
                  <a:latin typeface="+mn-lt"/>
                  <a:ea typeface="+mn-ea"/>
                  <a:cs typeface="+mn-cs"/>
                </a:rPr>
                <a:t>Level 5</a:t>
              </a:r>
            </a:p>
          </p:txBody>
        </p:sp>
        <p:sp>
          <p:nvSpPr>
            <p:cNvPr id="31" name="Textfield placeholder">
              <a:extLst>
                <a:ext uri="{FF2B5EF4-FFF2-40B4-BE49-F238E27FC236}">
                  <a16:creationId xmlns:a16="http://schemas.microsoft.com/office/drawing/2014/main" id="{59C40AB3-37D0-40A4-90EA-3CE29A810F20}"/>
                </a:ext>
              </a:extLst>
            </p:cNvPr>
            <p:cNvSpPr txBox="1">
              <a:spLocks/>
            </p:cNvSpPr>
            <p:nvPr userDrawn="1"/>
          </p:nvSpPr>
          <p:spPr>
            <a:xfrm>
              <a:off x="-2545010" y="437839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05185" marR="0" lvl="6" indent="-273159" algn="l" defTabSz="355742" rtl="0" eaLnBrk="1" fontAlgn="auto" latinLnBrk="0" hangingPunct="1">
                <a:lnSpc>
                  <a:spcPct val="85000"/>
                </a:lnSpc>
                <a:spcBef>
                  <a:spcPts val="900"/>
                </a:spcBef>
                <a:spcAft>
                  <a:spcPts val="0"/>
                </a:spcAft>
                <a:buClr>
                  <a:schemeClr val="tx1"/>
                </a:buClr>
                <a:buSzPct val="80000"/>
                <a:buFont typeface="Arial" panose="020B0604020202020204" pitchFamily="34" charset="0"/>
                <a:buChar char="-"/>
                <a:tabLst/>
                <a:defRPr/>
              </a:pPr>
              <a:r>
                <a:rPr lang="nl-NL" sz="1800" kern="1200" noProof="0">
                  <a:solidFill>
                    <a:schemeClr val="tx1"/>
                  </a:solidFill>
                  <a:latin typeface="+mn-lt"/>
                  <a:ea typeface="+mn-ea"/>
                  <a:cs typeface="+mn-cs"/>
                </a:rPr>
                <a:t>Level 7</a:t>
              </a:r>
            </a:p>
          </p:txBody>
        </p:sp>
        <p:sp>
          <p:nvSpPr>
            <p:cNvPr id="32" name="Ovaal 31">
              <a:extLst>
                <a:ext uri="{FF2B5EF4-FFF2-40B4-BE49-F238E27FC236}">
                  <a16:creationId xmlns:a16="http://schemas.microsoft.com/office/drawing/2014/main" id="{22FD55EC-7231-498A-ABE6-B70648E04952}"/>
                </a:ext>
              </a:extLst>
            </p:cNvPr>
            <p:cNvSpPr/>
            <p:nvPr userDrawn="1"/>
          </p:nvSpPr>
          <p:spPr>
            <a:xfrm>
              <a:off x="-2917251" y="397926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33" name="Ovaal 32">
              <a:extLst>
                <a:ext uri="{FF2B5EF4-FFF2-40B4-BE49-F238E27FC236}">
                  <a16:creationId xmlns:a16="http://schemas.microsoft.com/office/drawing/2014/main" id="{9365BD23-332D-4A67-8CA9-D43640DAA65D}"/>
                </a:ext>
              </a:extLst>
            </p:cNvPr>
            <p:cNvSpPr/>
            <p:nvPr userDrawn="1"/>
          </p:nvSpPr>
          <p:spPr>
            <a:xfrm>
              <a:off x="-2917251" y="437785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34" name="Ovaal 33">
              <a:extLst>
                <a:ext uri="{FF2B5EF4-FFF2-40B4-BE49-F238E27FC236}">
                  <a16:creationId xmlns:a16="http://schemas.microsoft.com/office/drawing/2014/main" id="{90365ADB-D401-438E-8FF8-FD6FAE8578D0}"/>
                </a:ext>
              </a:extLst>
            </p:cNvPr>
            <p:cNvSpPr/>
            <p:nvPr userDrawn="1"/>
          </p:nvSpPr>
          <p:spPr>
            <a:xfrm>
              <a:off x="-2917251" y="477643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35" name="Textfield placeholder">
              <a:extLst>
                <a:ext uri="{FF2B5EF4-FFF2-40B4-BE49-F238E27FC236}">
                  <a16:creationId xmlns:a16="http://schemas.microsoft.com/office/drawing/2014/main" id="{92C18F0C-DA40-4EF1-8B09-CF299229B749}"/>
                </a:ext>
              </a:extLst>
            </p:cNvPr>
            <p:cNvSpPr txBox="1">
              <a:spLocks/>
            </p:cNvSpPr>
            <p:nvPr userDrawn="1"/>
          </p:nvSpPr>
          <p:spPr>
            <a:xfrm>
              <a:off x="-2529617" y="3979991"/>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32026" marR="0" lvl="5" indent="-176282" algn="l" defTabSz="355742" rtl="0" eaLnBrk="1" fontAlgn="auto" latinLnBrk="0" hangingPunct="1">
                <a:lnSpc>
                  <a:spcPct val="85000"/>
                </a:lnSpc>
                <a:spcBef>
                  <a:spcPts val="900"/>
                </a:spcBef>
                <a:spcAft>
                  <a:spcPts val="0"/>
                </a:spcAft>
                <a:buClr>
                  <a:schemeClr val="tx1"/>
                </a:buClr>
                <a:buSzTx/>
                <a:buFont typeface="Arial" panose="020B0604020202020204" pitchFamily="34" charset="0"/>
                <a:buChar char="•"/>
                <a:tabLst/>
                <a:defRPr/>
              </a:pPr>
              <a:r>
                <a:rPr lang="nl-NL" sz="1800" i="0" kern="1200" cap="none" baseline="0" noProof="0">
                  <a:solidFill>
                    <a:schemeClr val="tx1"/>
                  </a:solidFill>
                  <a:latin typeface="+mn-lt"/>
                  <a:ea typeface="+mn-ea"/>
                  <a:cs typeface="+mn-cs"/>
                </a:rPr>
                <a:t>Level 6</a:t>
              </a:r>
            </a:p>
          </p:txBody>
        </p:sp>
        <p:sp>
          <p:nvSpPr>
            <p:cNvPr id="36" name="Textfield placeholder">
              <a:extLst>
                <a:ext uri="{FF2B5EF4-FFF2-40B4-BE49-F238E27FC236}">
                  <a16:creationId xmlns:a16="http://schemas.microsoft.com/office/drawing/2014/main" id="{2672E1F2-6221-4BBE-B98B-158A534B3FBD}"/>
                </a:ext>
              </a:extLst>
            </p:cNvPr>
            <p:cNvSpPr txBox="1">
              <a:spLocks/>
            </p:cNvSpPr>
            <p:nvPr userDrawn="1"/>
          </p:nvSpPr>
          <p:spPr>
            <a:xfrm>
              <a:off x="-2529617" y="477679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7" indent="0" algn="l" defTabSz="355742" rtl="0" eaLnBrk="1" fontAlgn="auto" latinLnBrk="0" hangingPunct="1">
                <a:lnSpc>
                  <a:spcPct val="85000"/>
                </a:lnSpc>
                <a:spcBef>
                  <a:spcPts val="0"/>
                </a:spcBef>
                <a:spcAft>
                  <a:spcPts val="1600"/>
                </a:spcAft>
                <a:buClrTx/>
                <a:buSzTx/>
                <a:buFont typeface="Arial" panose="020B0604020202020204" pitchFamily="34" charset="0"/>
                <a:buNone/>
                <a:tabLst/>
                <a:defRPr/>
              </a:pPr>
              <a:r>
                <a:rPr lang="nl-NL" sz="2400" b="0" kern="1200" noProof="0">
                  <a:solidFill>
                    <a:schemeClr val="tx1"/>
                  </a:solidFill>
                  <a:latin typeface="+mj-lt"/>
                  <a:ea typeface="+mn-ea"/>
                  <a:cs typeface="+mn-cs"/>
                </a:rPr>
                <a:t>Level 8</a:t>
              </a:r>
            </a:p>
          </p:txBody>
        </p:sp>
        <p:sp>
          <p:nvSpPr>
            <p:cNvPr id="37" name="Ovaal 36">
              <a:extLst>
                <a:ext uri="{FF2B5EF4-FFF2-40B4-BE49-F238E27FC236}">
                  <a16:creationId xmlns:a16="http://schemas.microsoft.com/office/drawing/2014/main" id="{A9313E03-45FB-4E6B-90AF-2D506429749D}"/>
                </a:ext>
              </a:extLst>
            </p:cNvPr>
            <p:cNvSpPr/>
            <p:nvPr userDrawn="1"/>
          </p:nvSpPr>
          <p:spPr>
            <a:xfrm>
              <a:off x="-2917251" y="517502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sp>
          <p:nvSpPr>
            <p:cNvPr id="38" name="Textfield placeholder">
              <a:extLst>
                <a:ext uri="{FF2B5EF4-FFF2-40B4-BE49-F238E27FC236}">
                  <a16:creationId xmlns:a16="http://schemas.microsoft.com/office/drawing/2014/main" id="{7F0F0A7A-872D-4CA0-A368-5B0AB137DA3A}"/>
                </a:ext>
              </a:extLst>
            </p:cNvPr>
            <p:cNvSpPr txBox="1">
              <a:spLocks/>
            </p:cNvSpPr>
            <p:nvPr userDrawn="1"/>
          </p:nvSpPr>
          <p:spPr>
            <a:xfrm>
              <a:off x="-2529617" y="517520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8" indent="0" algn="l" defTabSz="355742" rtl="0" eaLnBrk="1" fontAlgn="auto" latinLnBrk="0" hangingPunct="1">
                <a:lnSpc>
                  <a:spcPct val="85000"/>
                </a:lnSpc>
                <a:spcBef>
                  <a:spcPts val="900"/>
                </a:spcBef>
                <a:spcAft>
                  <a:spcPts val="0"/>
                </a:spcAft>
                <a:buClrTx/>
                <a:buSzTx/>
                <a:buFont typeface="Arial" panose="020B0604020202020204" pitchFamily="34" charset="0"/>
                <a:buNone/>
                <a:tabLst/>
                <a:defRPr/>
              </a:pPr>
              <a:r>
                <a:rPr lang="nl-NL" sz="2000" b="0" i="0" u="none" kern="1200" noProof="0">
                  <a:solidFill>
                    <a:schemeClr val="tx1"/>
                  </a:solidFill>
                  <a:latin typeface="+mn-lt"/>
                  <a:ea typeface="+mn-ea"/>
                  <a:cs typeface="+mn-cs"/>
                </a:rPr>
                <a:t>Level 9</a:t>
              </a:r>
            </a:p>
          </p:txBody>
        </p:sp>
      </p:grpSp>
      <p:sp>
        <p:nvSpPr>
          <p:cNvPr id="89" name="Titel 1">
            <a:extLst>
              <a:ext uri="{FF2B5EF4-FFF2-40B4-BE49-F238E27FC236}">
                <a16:creationId xmlns:a16="http://schemas.microsoft.com/office/drawing/2014/main" id="{DEF5E637-2269-4B31-88E9-5F43FC6706ED}"/>
              </a:ext>
            </a:extLst>
          </p:cNvPr>
          <p:cNvSpPr>
            <a:spLocks noGrp="1"/>
          </p:cNvSpPr>
          <p:nvPr>
            <p:ph type="title" hasCustomPrompt="1"/>
          </p:nvPr>
        </p:nvSpPr>
        <p:spPr>
          <a:xfrm>
            <a:off x="288000" y="288001"/>
            <a:ext cx="11556000" cy="950399"/>
          </a:xfrm>
        </p:spPr>
        <p:txBody>
          <a:bodyPr anchor="t" anchorCtr="0"/>
          <a:lstStyle>
            <a:lvl1pPr>
              <a:defRPr sz="2600"/>
            </a:lvl1pPr>
          </a:lstStyle>
          <a:p>
            <a:r>
              <a:rPr lang="nl-NL"/>
              <a:t>Klik om een titel toe te voegen</a:t>
            </a:r>
          </a:p>
        </p:txBody>
      </p:sp>
      <p:sp>
        <p:nvSpPr>
          <p:cNvPr id="92" name="Tijdelijke aanduiding voor voettekst 3">
            <a:extLst>
              <a:ext uri="{FF2B5EF4-FFF2-40B4-BE49-F238E27FC236}">
                <a16:creationId xmlns:a16="http://schemas.microsoft.com/office/drawing/2014/main" id="{20FB7FBE-D3EF-402E-AFE2-6CFED56FA7C3}"/>
              </a:ext>
            </a:extLst>
          </p:cNvPr>
          <p:cNvSpPr>
            <a:spLocks noGrp="1"/>
          </p:cNvSpPr>
          <p:nvPr>
            <p:ph type="ftr" sz="quarter" idx="3"/>
          </p:nvPr>
        </p:nvSpPr>
        <p:spPr>
          <a:xfrm>
            <a:off x="4038600" y="6355828"/>
            <a:ext cx="4114800" cy="365125"/>
          </a:xfrm>
          <a:prstGeom prst="rect">
            <a:avLst/>
          </a:prstGeom>
          <a:noFill/>
        </p:spPr>
        <p:txBody>
          <a:bodyPr vert="horz" lIns="91440" tIns="45720" rIns="91440" bIns="45720" rtlCol="0" anchor="ctr">
            <a:scene3d>
              <a:camera prst="orthographicFront">
                <a:rot lat="0" lon="0" rev="0"/>
              </a:camera>
              <a:lightRig rig="threePt" dir="t"/>
            </a:scene3d>
          </a:bodyPr>
          <a:lstStyle>
            <a:lvl1pPr algn="ctr">
              <a:defRPr sz="1000" b="1" spc="600">
                <a:solidFill>
                  <a:schemeClr val="tx2">
                    <a:lumMod val="75000"/>
                  </a:schemeClr>
                </a:solidFill>
              </a:defRPr>
            </a:lvl1pPr>
          </a:lstStyle>
          <a:p>
            <a:endParaRPr lang="nl-NL"/>
          </a:p>
        </p:txBody>
      </p:sp>
      <p:pic>
        <p:nvPicPr>
          <p:cNvPr id="2" name="Afbeelding 7">
            <a:extLst>
              <a:ext uri="{FF2B5EF4-FFF2-40B4-BE49-F238E27FC236}">
                <a16:creationId xmlns:a16="http://schemas.microsoft.com/office/drawing/2014/main" id="{259CB608-F8B3-81EB-00C7-8FA618A79156}"/>
              </a:ext>
            </a:extLst>
          </p:cNvPr>
          <p:cNvPicPr>
            <a:picLocks noChangeAspect="1"/>
          </p:cNvPicPr>
          <p:nvPr userDrawn="1"/>
        </p:nvPicPr>
        <p:blipFill>
          <a:blip r:embed="rId5" cstate="hq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998563" y="6371108"/>
            <a:ext cx="1207837" cy="350007"/>
          </a:xfrm>
          <a:prstGeom prst="rect">
            <a:avLst/>
          </a:prstGeom>
        </p:spPr>
      </p:pic>
    </p:spTree>
    <p:extLst>
      <p:ext uri="{BB962C8B-B14F-4D97-AF65-F5344CB8AC3E}">
        <p14:creationId xmlns:p14="http://schemas.microsoft.com/office/powerpoint/2010/main" val="61964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to Links en Inhoud 1">
    <p:bg>
      <p:bgPr>
        <a:solidFill>
          <a:srgbClr val="B81570"/>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E0804EE0-74B5-7747-9335-8F9E8E922141}"/>
              </a:ext>
            </a:extLst>
          </p:cNvPr>
          <p:cNvSpPr>
            <a:spLocks noGrp="1"/>
          </p:cNvSpPr>
          <p:nvPr>
            <p:ph type="pic" sz="quarter" idx="13"/>
          </p:nvPr>
        </p:nvSpPr>
        <p:spPr>
          <a:xfrm>
            <a:off x="0" y="0"/>
            <a:ext cx="6096000" cy="6858000"/>
          </a:xfrm>
        </p:spPr>
        <p:txBody>
          <a:bodyPr/>
          <a:lstStyle/>
          <a:p>
            <a:r>
              <a:rPr lang="en-US"/>
              <a:t>Click icon to add picture</a:t>
            </a:r>
            <a:endParaRPr lang="nl-NL"/>
          </a:p>
        </p:txBody>
      </p:sp>
      <p:sp>
        <p:nvSpPr>
          <p:cNvPr id="6" name="Tijdelijke aanduiding voor dianummer 5">
            <a:extLst>
              <a:ext uri="{FF2B5EF4-FFF2-40B4-BE49-F238E27FC236}">
                <a16:creationId xmlns:a16="http://schemas.microsoft.com/office/drawing/2014/main" id="{3E383C80-F962-5741-902E-AA0F94346F7B}"/>
              </a:ext>
            </a:extLst>
          </p:cNvPr>
          <p:cNvSpPr>
            <a:spLocks noGrp="1"/>
          </p:cNvSpPr>
          <p:nvPr>
            <p:ph type="sldNum" sz="quarter" idx="12"/>
          </p:nvPr>
        </p:nvSpPr>
        <p:spPr>
          <a:xfrm>
            <a:off x="288000" y="6356350"/>
            <a:ext cx="2743200" cy="365125"/>
          </a:xfrm>
        </p:spPr>
        <p:txBody>
          <a:bodyPr/>
          <a:lstStyle>
            <a:lvl1pPr algn="l">
              <a:defRPr>
                <a:solidFill>
                  <a:schemeClr val="bg1"/>
                </a:solidFill>
              </a:defRPr>
            </a:lvl1pPr>
          </a:lstStyle>
          <a:p>
            <a:fld id="{D1A98CB6-53BB-054D-8874-55CB05D70D36}" type="slidenum">
              <a:rPr lang="nl-NL" smtClean="0"/>
              <a:pPr/>
              <a:t>‹nr.›</a:t>
            </a:fld>
            <a:endParaRPr lang="nl-NL"/>
          </a:p>
        </p:txBody>
      </p:sp>
      <p:sp>
        <p:nvSpPr>
          <p:cNvPr id="8" name="Tijdelijke aanduiding voor inhoud 7">
            <a:extLst>
              <a:ext uri="{FF2B5EF4-FFF2-40B4-BE49-F238E27FC236}">
                <a16:creationId xmlns:a16="http://schemas.microsoft.com/office/drawing/2014/main" id="{925865F3-87BA-A641-B74F-326C556E7BDE}"/>
              </a:ext>
            </a:extLst>
          </p:cNvPr>
          <p:cNvSpPr>
            <a:spLocks noGrp="1"/>
          </p:cNvSpPr>
          <p:nvPr>
            <p:ph sz="quarter" idx="14" hasCustomPrompt="1"/>
          </p:nvPr>
        </p:nvSpPr>
        <p:spPr>
          <a:xfrm>
            <a:off x="6393599" y="633599"/>
            <a:ext cx="5529601" cy="5449701"/>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
                <a:schemeClr val="bg1"/>
              </a:buCl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a:t>
            </a:r>
          </a:p>
          <a:p>
            <a:pPr lvl="6"/>
            <a:r>
              <a:rPr lang="nl-NL"/>
              <a:t>Zeven</a:t>
            </a:r>
          </a:p>
          <a:p>
            <a:pPr lvl="7"/>
            <a:r>
              <a:rPr lang="nl-NL"/>
              <a:t>Acht</a:t>
            </a:r>
          </a:p>
          <a:p>
            <a:pPr lvl="8"/>
            <a:r>
              <a:rPr lang="nl-NL"/>
              <a:t>Negen</a:t>
            </a:r>
          </a:p>
        </p:txBody>
      </p:sp>
      <p:pic>
        <p:nvPicPr>
          <p:cNvPr id="9" name="Afbeelding 8">
            <a:extLst>
              <a:ext uri="{FF2B5EF4-FFF2-40B4-BE49-F238E27FC236}">
                <a16:creationId xmlns:a16="http://schemas.microsoft.com/office/drawing/2014/main" id="{EB607CAE-1CD8-7248-BFC9-8F3246C45FE6}"/>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98563" y="6371108"/>
            <a:ext cx="1207836" cy="350006"/>
          </a:xfrm>
          <a:prstGeom prst="rect">
            <a:avLst/>
          </a:prstGeom>
        </p:spPr>
      </p:pic>
      <p:grpSp>
        <p:nvGrpSpPr>
          <p:cNvPr id="7" name="Groep 6">
            <a:extLst>
              <a:ext uri="{FF2B5EF4-FFF2-40B4-BE49-F238E27FC236}">
                <a16:creationId xmlns:a16="http://schemas.microsoft.com/office/drawing/2014/main" id="{2FC87E5C-38E6-497B-9CB1-F00ED2CD16A0}"/>
              </a:ext>
            </a:extLst>
          </p:cNvPr>
          <p:cNvGrpSpPr/>
          <p:nvPr userDrawn="1"/>
        </p:nvGrpSpPr>
        <p:grpSpPr>
          <a:xfrm>
            <a:off x="-2917251" y="0"/>
            <a:ext cx="2689107" cy="5573611"/>
            <a:chOff x="-2917251" y="0"/>
            <a:chExt cx="2689107" cy="5573611"/>
          </a:xfrm>
        </p:grpSpPr>
        <p:sp>
          <p:nvSpPr>
            <p:cNvPr id="10" name="Rechthoek 9">
              <a:extLst>
                <a:ext uri="{FF2B5EF4-FFF2-40B4-BE49-F238E27FC236}">
                  <a16:creationId xmlns:a16="http://schemas.microsoft.com/office/drawing/2014/main" id="{925537A5-ACD2-4217-B6B3-71256ACC79CE}"/>
                </a:ext>
              </a:extLst>
            </p:cNvPr>
            <p:cNvSpPr/>
            <p:nvPr userDrawn="1"/>
          </p:nvSpPr>
          <p:spPr>
            <a:xfrm>
              <a:off x="-2917251" y="0"/>
              <a:ext cx="2675848" cy="195254"/>
            </a:xfrm>
            <a:prstGeom prst="rect">
              <a:avLst/>
            </a:prstGeom>
            <a:noFill/>
            <a:ln w="25400" cap="flat" cmpd="sng" algn="ctr">
              <a:noFill/>
              <a:prstDash val="solid"/>
            </a:ln>
            <a:effectLst/>
          </p:spPr>
          <p:txBody>
            <a:bodyPr lIns="0" tIns="0" rIns="0" bIns="0" rtlCol="0" anchor="t"/>
            <a:lstStyle/>
            <a:p>
              <a:pPr marL="0" marR="0" lvl="0" indent="0" defTabSz="914766" eaLnBrk="1" fontAlgn="auto" latinLnBrk="0" hangingPunct="1">
                <a:lnSpc>
                  <a:spcPct val="80000"/>
                </a:lnSpc>
                <a:spcBef>
                  <a:spcPts val="0"/>
                </a:spcBef>
                <a:spcAft>
                  <a:spcPts val="0"/>
                </a:spcAft>
                <a:buClrTx/>
                <a:buSzTx/>
                <a:buFontTx/>
                <a:buNone/>
                <a:tabLst/>
                <a:defRPr/>
              </a:pPr>
              <a:r>
                <a:rPr kumimoji="0" lang="nl-NL" sz="1601" b="1" i="0" u="none" strike="noStrike" kern="0" cap="none" spc="0" normalizeH="0" baseline="0" noProof="0">
                  <a:ln>
                    <a:noFill/>
                  </a:ln>
                  <a:solidFill>
                    <a:schemeClr val="tx2"/>
                  </a:solidFill>
                  <a:effectLst/>
                  <a:uLnTx/>
                  <a:uFillTx/>
                  <a:cs typeface="Segoe UI Light" panose="020B0502040204020203" pitchFamily="34" charset="0"/>
                </a:rPr>
                <a:t>TEKST NIVEAUS</a:t>
              </a:r>
            </a:p>
          </p:txBody>
        </p:sp>
        <p:sp>
          <p:nvSpPr>
            <p:cNvPr id="11" name="Textfield placeholder">
              <a:extLst>
                <a:ext uri="{FF2B5EF4-FFF2-40B4-BE49-F238E27FC236}">
                  <a16:creationId xmlns:a16="http://schemas.microsoft.com/office/drawing/2014/main" id="{CAE13E9B-23F5-471F-A676-3C0F5192A2F2}"/>
                </a:ext>
              </a:extLst>
            </p:cNvPr>
            <p:cNvSpPr txBox="1">
              <a:spLocks/>
            </p:cNvSpPr>
            <p:nvPr userDrawn="1"/>
          </p:nvSpPr>
          <p:spPr>
            <a:xfrm>
              <a:off x="-2545010" y="278477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2" indent="0" algn="l" defTabSz="355742" rtl="0" eaLnBrk="1" fontAlgn="auto" latinLnBrk="0" hangingPunct="1">
                <a:lnSpc>
                  <a:spcPct val="85000"/>
                </a:lnSpc>
                <a:spcBef>
                  <a:spcPts val="1800"/>
                </a:spcBef>
                <a:spcAft>
                  <a:spcPts val="0"/>
                </a:spcAft>
                <a:buClr>
                  <a:schemeClr val="accent3"/>
                </a:buClr>
                <a:buSzPct val="100000"/>
                <a:buFont typeface="Arial" panose="020B0604020202020204" pitchFamily="34" charset="0"/>
                <a:buNone/>
                <a:tabLst/>
                <a:defRPr/>
              </a:pPr>
              <a:r>
                <a:rPr lang="nl-NL" sz="2000" kern="1200" noProof="0">
                  <a:solidFill>
                    <a:schemeClr val="tx1"/>
                  </a:solidFill>
                  <a:latin typeface="+mn-lt"/>
                  <a:ea typeface="+mn-ea"/>
                  <a:cs typeface="+mn-cs"/>
                </a:rPr>
                <a:t>Level 3</a:t>
              </a:r>
            </a:p>
          </p:txBody>
        </p:sp>
        <p:sp>
          <p:nvSpPr>
            <p:cNvPr id="12" name="Ovaal 11">
              <a:extLst>
                <a:ext uri="{FF2B5EF4-FFF2-40B4-BE49-F238E27FC236}">
                  <a16:creationId xmlns:a16="http://schemas.microsoft.com/office/drawing/2014/main" id="{96E03263-84A8-4E6F-80B5-DE437E487543}"/>
                </a:ext>
              </a:extLst>
            </p:cNvPr>
            <p:cNvSpPr/>
            <p:nvPr userDrawn="1"/>
          </p:nvSpPr>
          <p:spPr>
            <a:xfrm>
              <a:off x="-2917251" y="198633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1</a:t>
              </a:r>
            </a:p>
          </p:txBody>
        </p:sp>
        <p:sp>
          <p:nvSpPr>
            <p:cNvPr id="13" name="Ovaal 12">
              <a:extLst>
                <a:ext uri="{FF2B5EF4-FFF2-40B4-BE49-F238E27FC236}">
                  <a16:creationId xmlns:a16="http://schemas.microsoft.com/office/drawing/2014/main" id="{A1DE15AA-D751-4638-AC9C-08D536037C59}"/>
                </a:ext>
              </a:extLst>
            </p:cNvPr>
            <p:cNvSpPr/>
            <p:nvPr userDrawn="1"/>
          </p:nvSpPr>
          <p:spPr>
            <a:xfrm>
              <a:off x="-2917251" y="238492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14" name="Ovaal 13">
              <a:extLst>
                <a:ext uri="{FF2B5EF4-FFF2-40B4-BE49-F238E27FC236}">
                  <a16:creationId xmlns:a16="http://schemas.microsoft.com/office/drawing/2014/main" id="{DA83F8F4-F6CC-41D6-80F8-626594C267C0}"/>
                </a:ext>
              </a:extLst>
            </p:cNvPr>
            <p:cNvSpPr/>
            <p:nvPr userDrawn="1"/>
          </p:nvSpPr>
          <p:spPr>
            <a:xfrm>
              <a:off x="-2917251" y="278350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15" name="Ovaal 14">
              <a:extLst>
                <a:ext uri="{FF2B5EF4-FFF2-40B4-BE49-F238E27FC236}">
                  <a16:creationId xmlns:a16="http://schemas.microsoft.com/office/drawing/2014/main" id="{E0326F37-A6A4-4746-A0C6-D98DAEEBA3FF}"/>
                </a:ext>
              </a:extLst>
            </p:cNvPr>
            <p:cNvSpPr/>
            <p:nvPr userDrawn="1"/>
          </p:nvSpPr>
          <p:spPr>
            <a:xfrm>
              <a:off x="-2917251" y="318209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16" name="Textfield placeholder">
              <a:extLst>
                <a:ext uri="{FF2B5EF4-FFF2-40B4-BE49-F238E27FC236}">
                  <a16:creationId xmlns:a16="http://schemas.microsoft.com/office/drawing/2014/main" id="{237D5C96-ABE0-4583-B41B-7B8D50310039}"/>
                </a:ext>
              </a:extLst>
            </p:cNvPr>
            <p:cNvSpPr txBox="1">
              <a:spLocks/>
            </p:cNvSpPr>
            <p:nvPr userDrawn="1"/>
          </p:nvSpPr>
          <p:spPr>
            <a:xfrm>
              <a:off x="-2529617" y="1986154"/>
              <a:ext cx="2164554"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1047" marR="0" lvl="0"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2000" kern="1200" noProof="0">
                  <a:solidFill>
                    <a:schemeClr val="tx1"/>
                  </a:solidFill>
                  <a:latin typeface="+mn-lt"/>
                  <a:ea typeface="+mn-ea"/>
                  <a:cs typeface="+mn-cs"/>
                </a:rPr>
                <a:t>Level 1</a:t>
              </a:r>
            </a:p>
          </p:txBody>
        </p:sp>
        <p:sp>
          <p:nvSpPr>
            <p:cNvPr id="17" name="Textfield placeholder">
              <a:extLst>
                <a:ext uri="{FF2B5EF4-FFF2-40B4-BE49-F238E27FC236}">
                  <a16:creationId xmlns:a16="http://schemas.microsoft.com/office/drawing/2014/main" id="{DFC1CE5A-E528-42C5-A398-18A8C058F467}"/>
                </a:ext>
              </a:extLst>
            </p:cNvPr>
            <p:cNvSpPr txBox="1">
              <a:spLocks/>
            </p:cNvSpPr>
            <p:nvPr userDrawn="1"/>
          </p:nvSpPr>
          <p:spPr>
            <a:xfrm>
              <a:off x="-2529617" y="238637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62095" marR="0" lvl="1"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1800" kern="1200" noProof="0">
                  <a:solidFill>
                    <a:schemeClr val="tx1"/>
                  </a:solidFill>
                  <a:latin typeface="+mn-lt"/>
                  <a:ea typeface="+mn-ea"/>
                  <a:cs typeface="+mn-cs"/>
                </a:rPr>
                <a:t>Level 2</a:t>
              </a:r>
            </a:p>
          </p:txBody>
        </p:sp>
        <p:sp>
          <p:nvSpPr>
            <p:cNvPr id="18" name="Textfield placeholder">
              <a:extLst>
                <a:ext uri="{FF2B5EF4-FFF2-40B4-BE49-F238E27FC236}">
                  <a16:creationId xmlns:a16="http://schemas.microsoft.com/office/drawing/2014/main" id="{41A5F40A-185D-442A-8C47-03776A2AC8D7}"/>
                </a:ext>
              </a:extLst>
            </p:cNvPr>
            <p:cNvSpPr txBox="1">
              <a:spLocks/>
            </p:cNvSpPr>
            <p:nvPr userDrawn="1"/>
          </p:nvSpPr>
          <p:spPr>
            <a:xfrm>
              <a:off x="-2529617" y="318318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355742" rtl="0" eaLnBrk="1" fontAlgn="auto" latinLnBrk="0" hangingPunct="1">
                <a:lnSpc>
                  <a:spcPct val="85000"/>
                </a:lnSpc>
                <a:spcBef>
                  <a:spcPts val="2100"/>
                </a:spcBef>
                <a:spcAft>
                  <a:spcPts val="0"/>
                </a:spcAft>
                <a:buClr>
                  <a:schemeClr val="bg2"/>
                </a:buClr>
                <a:buSzTx/>
                <a:buFont typeface="Arial" panose="020B0604020202020204" pitchFamily="34" charset="0"/>
                <a:buNone/>
                <a:tabLst/>
                <a:defRPr/>
              </a:pPr>
              <a:r>
                <a:rPr lang="nl-NL" sz="2400" b="0" i="0" kern="1200" baseline="0" noProof="0">
                  <a:solidFill>
                    <a:schemeClr val="tx2"/>
                  </a:solidFill>
                  <a:latin typeface="+mj-lt"/>
                  <a:ea typeface="+mn-ea"/>
                  <a:cs typeface="+mn-cs"/>
                </a:rPr>
                <a:t>Level 4</a:t>
              </a:r>
            </a:p>
          </p:txBody>
        </p:sp>
        <p:cxnSp>
          <p:nvCxnSpPr>
            <p:cNvPr id="19" name="Rechte verbindingslijn 18">
              <a:extLst>
                <a:ext uri="{FF2B5EF4-FFF2-40B4-BE49-F238E27FC236}">
                  <a16:creationId xmlns:a16="http://schemas.microsoft.com/office/drawing/2014/main" id="{E18103D5-2963-4DA9-88BB-50D95C2A01AD}"/>
                </a:ext>
              </a:extLst>
            </p:cNvPr>
            <p:cNvCxnSpPr/>
            <p:nvPr userDrawn="1"/>
          </p:nvCxnSpPr>
          <p:spPr>
            <a:xfrm>
              <a:off x="-2916918" y="280344"/>
              <a:ext cx="2675515" cy="0"/>
            </a:xfrm>
            <a:prstGeom prst="line">
              <a:avLst/>
            </a:prstGeom>
            <a:noFill/>
            <a:ln w="9525" cap="flat" cmpd="sng" algn="ctr">
              <a:solidFill>
                <a:schemeClr val="tx2"/>
              </a:solidFill>
              <a:prstDash val="solid"/>
            </a:ln>
            <a:effectLst/>
          </p:spPr>
        </p:cxnSp>
        <p:cxnSp>
          <p:nvCxnSpPr>
            <p:cNvPr id="20" name="Rechte verbindingslijn 19">
              <a:extLst>
                <a:ext uri="{FF2B5EF4-FFF2-40B4-BE49-F238E27FC236}">
                  <a16:creationId xmlns:a16="http://schemas.microsoft.com/office/drawing/2014/main" id="{A9706B4E-A334-4200-BFFE-769DB16CEFF7}"/>
                </a:ext>
              </a:extLst>
            </p:cNvPr>
            <p:cNvCxnSpPr/>
            <p:nvPr userDrawn="1"/>
          </p:nvCxnSpPr>
          <p:spPr>
            <a:xfrm>
              <a:off x="-2916918" y="1847433"/>
              <a:ext cx="2662419" cy="0"/>
            </a:xfrm>
            <a:prstGeom prst="line">
              <a:avLst/>
            </a:prstGeom>
            <a:noFill/>
            <a:ln w="9525" cap="flat" cmpd="sng" algn="ctr">
              <a:solidFill>
                <a:schemeClr val="tx2"/>
              </a:solidFill>
              <a:prstDash val="solid"/>
            </a:ln>
            <a:effectLst/>
          </p:spPr>
        </p:cxnSp>
        <p:cxnSp>
          <p:nvCxnSpPr>
            <p:cNvPr id="21" name="Rechte verbindingslijn 20">
              <a:extLst>
                <a:ext uri="{FF2B5EF4-FFF2-40B4-BE49-F238E27FC236}">
                  <a16:creationId xmlns:a16="http://schemas.microsoft.com/office/drawing/2014/main" id="{D272F9BB-C532-4DEC-848A-3F2C5FEC6F84}"/>
                </a:ext>
              </a:extLst>
            </p:cNvPr>
            <p:cNvCxnSpPr/>
            <p:nvPr userDrawn="1"/>
          </p:nvCxnSpPr>
          <p:spPr>
            <a:xfrm>
              <a:off x="-2916918" y="5573611"/>
              <a:ext cx="2662419" cy="0"/>
            </a:xfrm>
            <a:prstGeom prst="line">
              <a:avLst/>
            </a:prstGeom>
            <a:noFill/>
            <a:ln w="9525" cap="flat" cmpd="sng" algn="ctr">
              <a:solidFill>
                <a:schemeClr val="tx2"/>
              </a:solidFill>
              <a:prstDash val="solid"/>
            </a:ln>
            <a:effectLst/>
          </p:spPr>
        </p:cxnSp>
        <p:grpSp>
          <p:nvGrpSpPr>
            <p:cNvPr id="22" name="Groep 21">
              <a:extLst>
                <a:ext uri="{FF2B5EF4-FFF2-40B4-BE49-F238E27FC236}">
                  <a16:creationId xmlns:a16="http://schemas.microsoft.com/office/drawing/2014/main" id="{6A9F2709-8CE5-432C-A8F9-A477284955D9}"/>
                </a:ext>
              </a:extLst>
            </p:cNvPr>
            <p:cNvGrpSpPr/>
            <p:nvPr userDrawn="1"/>
          </p:nvGrpSpPr>
          <p:grpSpPr>
            <a:xfrm>
              <a:off x="-1905899" y="822185"/>
              <a:ext cx="409268" cy="427699"/>
              <a:chOff x="-1085063" y="758027"/>
              <a:chExt cx="633799" cy="622540"/>
            </a:xfrm>
          </p:grpSpPr>
          <p:sp>
            <p:nvSpPr>
              <p:cNvPr id="78" name="Afgeronde rechthoek 181">
                <a:extLst>
                  <a:ext uri="{FF2B5EF4-FFF2-40B4-BE49-F238E27FC236}">
                    <a16:creationId xmlns:a16="http://schemas.microsoft.com/office/drawing/2014/main" id="{469B0FF2-D8AC-46F3-B5EB-44F08F06E278}"/>
                  </a:ext>
                </a:extLst>
              </p:cNvPr>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79" name="Groep 78">
                <a:extLst>
                  <a:ext uri="{FF2B5EF4-FFF2-40B4-BE49-F238E27FC236}">
                    <a16:creationId xmlns:a16="http://schemas.microsoft.com/office/drawing/2014/main" id="{58E35912-A4C4-42F7-AED6-0913F0CE8CA9}"/>
                  </a:ext>
                </a:extLst>
              </p:cNvPr>
              <p:cNvGrpSpPr/>
              <p:nvPr userDrawn="1"/>
            </p:nvGrpSpPr>
            <p:grpSpPr>
              <a:xfrm>
                <a:off x="-977746" y="864082"/>
                <a:ext cx="419166" cy="410430"/>
                <a:chOff x="6366933" y="309013"/>
                <a:chExt cx="1901295" cy="1861668"/>
              </a:xfrm>
              <a:solidFill>
                <a:srgbClr val="000000"/>
              </a:solidFill>
            </p:grpSpPr>
            <p:sp>
              <p:nvSpPr>
                <p:cNvPr id="80" name="Rechthoek 79">
                  <a:extLst>
                    <a:ext uri="{FF2B5EF4-FFF2-40B4-BE49-F238E27FC236}">
                      <a16:creationId xmlns:a16="http://schemas.microsoft.com/office/drawing/2014/main" id="{1BD96BE0-A010-4B79-9A36-26F3CB0C27B8}"/>
                    </a:ext>
                  </a:extLst>
                </p:cNvPr>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1" name="Rechthoek 80">
                  <a:extLst>
                    <a:ext uri="{FF2B5EF4-FFF2-40B4-BE49-F238E27FC236}">
                      <a16:creationId xmlns:a16="http://schemas.microsoft.com/office/drawing/2014/main" id="{E68EE736-ADDF-4EB4-9FD4-0579FD00C66B}"/>
                    </a:ext>
                  </a:extLst>
                </p:cNvPr>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a:extLst>
                    <a:ext uri="{FF2B5EF4-FFF2-40B4-BE49-F238E27FC236}">
                      <a16:creationId xmlns:a16="http://schemas.microsoft.com/office/drawing/2014/main" id="{A38DD586-39E4-4963-9696-D90A7F640167}"/>
                    </a:ext>
                  </a:extLst>
                </p:cNvPr>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a:extLst>
                    <a:ext uri="{FF2B5EF4-FFF2-40B4-BE49-F238E27FC236}">
                      <a16:creationId xmlns:a16="http://schemas.microsoft.com/office/drawing/2014/main" id="{4C77F3F8-A720-4C26-827E-E78099F2C164}"/>
                    </a:ext>
                  </a:extLst>
                </p:cNvPr>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a:extLst>
                    <a:ext uri="{FF2B5EF4-FFF2-40B4-BE49-F238E27FC236}">
                      <a16:creationId xmlns:a16="http://schemas.microsoft.com/office/drawing/2014/main" id="{D402517F-AA23-4133-B3CA-19220DA28239}"/>
                    </a:ext>
                  </a:extLst>
                </p:cNvPr>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a:extLst>
                    <a:ext uri="{FF2B5EF4-FFF2-40B4-BE49-F238E27FC236}">
                      <a16:creationId xmlns:a16="http://schemas.microsoft.com/office/drawing/2014/main" id="{1C095B25-19C9-4D33-BBE2-DCF1AAF58F0C}"/>
                    </a:ext>
                  </a:extLst>
                </p:cNvPr>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6" name="Rechthoek 85">
                  <a:extLst>
                    <a:ext uri="{FF2B5EF4-FFF2-40B4-BE49-F238E27FC236}">
                      <a16:creationId xmlns:a16="http://schemas.microsoft.com/office/drawing/2014/main" id="{D1A3E261-87A4-4BA2-8421-DB3691B57542}"/>
                    </a:ext>
                  </a:extLst>
                </p:cNvPr>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7" name="Rechthoek 86">
                  <a:extLst>
                    <a:ext uri="{FF2B5EF4-FFF2-40B4-BE49-F238E27FC236}">
                      <a16:creationId xmlns:a16="http://schemas.microsoft.com/office/drawing/2014/main" id="{81F22D8F-FF36-45D3-9906-3BFA8E13F327}"/>
                    </a:ext>
                  </a:extLst>
                </p:cNvPr>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8" name="Rechthoek 87">
                  <a:extLst>
                    <a:ext uri="{FF2B5EF4-FFF2-40B4-BE49-F238E27FC236}">
                      <a16:creationId xmlns:a16="http://schemas.microsoft.com/office/drawing/2014/main" id="{15B59E0F-1685-403E-A28D-904C89BE3BBC}"/>
                    </a:ext>
                  </a:extLst>
                </p:cNvPr>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9" name="Rechthoek 88">
                  <a:extLst>
                    <a:ext uri="{FF2B5EF4-FFF2-40B4-BE49-F238E27FC236}">
                      <a16:creationId xmlns:a16="http://schemas.microsoft.com/office/drawing/2014/main" id="{D8DF9C2C-6EE6-46C3-9BE7-E0D5964075F6}"/>
                    </a:ext>
                  </a:extLst>
                </p:cNvPr>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0" name="Vrije vorm 193">
                  <a:extLst>
                    <a:ext uri="{FF2B5EF4-FFF2-40B4-BE49-F238E27FC236}">
                      <a16:creationId xmlns:a16="http://schemas.microsoft.com/office/drawing/2014/main" id="{56452024-3D67-4264-91F3-20F252975E8F}"/>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23" name="Groep 22">
              <a:extLst>
                <a:ext uri="{FF2B5EF4-FFF2-40B4-BE49-F238E27FC236}">
                  <a16:creationId xmlns:a16="http://schemas.microsoft.com/office/drawing/2014/main" id="{10B18646-1D2F-4080-B9D2-05B3F9185285}"/>
                </a:ext>
              </a:extLst>
            </p:cNvPr>
            <p:cNvGrpSpPr/>
            <p:nvPr/>
          </p:nvGrpSpPr>
          <p:grpSpPr>
            <a:xfrm>
              <a:off x="-2908046" y="1213279"/>
              <a:ext cx="533137" cy="509563"/>
              <a:chOff x="-2880382" y="802341"/>
              <a:chExt cx="532929" cy="509563"/>
            </a:xfrm>
          </p:grpSpPr>
          <p:sp>
            <p:nvSpPr>
              <p:cNvPr id="56" name="Rechthoek 55">
                <a:extLst>
                  <a:ext uri="{FF2B5EF4-FFF2-40B4-BE49-F238E27FC236}">
                    <a16:creationId xmlns:a16="http://schemas.microsoft.com/office/drawing/2014/main" id="{F053665C-1950-421F-86C9-9D0727206C99}"/>
                  </a:ext>
                </a:extLst>
              </p:cNvPr>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pic>
            <p:nvPicPr>
              <p:cNvPr id="57" name="Picture 2">
                <a:extLst>
                  <a:ext uri="{FF2B5EF4-FFF2-40B4-BE49-F238E27FC236}">
                    <a16:creationId xmlns:a16="http://schemas.microsoft.com/office/drawing/2014/main" id="{187B574B-E894-48C1-A676-A93EB9E18D5F}"/>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3">
                <a:extLst>
                  <a:ext uri="{FF2B5EF4-FFF2-40B4-BE49-F238E27FC236}">
                    <a16:creationId xmlns:a16="http://schemas.microsoft.com/office/drawing/2014/main" id="{531A586B-FC8A-4FF7-BCCE-7AD01F017C74}"/>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9" name="Groep 58">
                <a:extLst>
                  <a:ext uri="{FF2B5EF4-FFF2-40B4-BE49-F238E27FC236}">
                    <a16:creationId xmlns:a16="http://schemas.microsoft.com/office/drawing/2014/main" id="{558024A0-A744-411B-8697-78CEBA05A47C}"/>
                  </a:ext>
                </a:extLst>
              </p:cNvPr>
              <p:cNvGrpSpPr/>
              <p:nvPr/>
            </p:nvGrpSpPr>
            <p:grpSpPr>
              <a:xfrm>
                <a:off x="-2802433" y="1123442"/>
                <a:ext cx="132915" cy="104889"/>
                <a:chOff x="-2796392" y="1123442"/>
                <a:chExt cx="120832" cy="104889"/>
              </a:xfrm>
            </p:grpSpPr>
            <p:sp>
              <p:nvSpPr>
                <p:cNvPr id="73" name="Rechthoek 72">
                  <a:extLst>
                    <a:ext uri="{FF2B5EF4-FFF2-40B4-BE49-F238E27FC236}">
                      <a16:creationId xmlns:a16="http://schemas.microsoft.com/office/drawing/2014/main" id="{F3271391-D3C7-43AD-AE0E-1025F3772E3E}"/>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4" name="Rechthoek 73">
                  <a:extLst>
                    <a:ext uri="{FF2B5EF4-FFF2-40B4-BE49-F238E27FC236}">
                      <a16:creationId xmlns:a16="http://schemas.microsoft.com/office/drawing/2014/main" id="{BD10799B-01A2-40F1-857E-640E936F7104}"/>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a:extLst>
                    <a:ext uri="{FF2B5EF4-FFF2-40B4-BE49-F238E27FC236}">
                      <a16:creationId xmlns:a16="http://schemas.microsoft.com/office/drawing/2014/main" id="{5BD6162A-0F89-496D-9FB6-A9C91187BED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6" name="Rechthoek 75">
                  <a:extLst>
                    <a:ext uri="{FF2B5EF4-FFF2-40B4-BE49-F238E27FC236}">
                      <a16:creationId xmlns:a16="http://schemas.microsoft.com/office/drawing/2014/main" id="{D938CB6F-6807-4559-8B1A-76CA677A17B9}"/>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a:extLst>
                    <a:ext uri="{FF2B5EF4-FFF2-40B4-BE49-F238E27FC236}">
                      <a16:creationId xmlns:a16="http://schemas.microsoft.com/office/drawing/2014/main" id="{F9ED2BBD-B6CE-42D5-8342-4C6FFF596A88}"/>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0" name="Groep 59">
                <a:extLst>
                  <a:ext uri="{FF2B5EF4-FFF2-40B4-BE49-F238E27FC236}">
                    <a16:creationId xmlns:a16="http://schemas.microsoft.com/office/drawing/2014/main" id="{69CAD0CC-8D5C-491F-86E1-19D305086327}"/>
                  </a:ext>
                </a:extLst>
              </p:cNvPr>
              <p:cNvGrpSpPr/>
              <p:nvPr/>
            </p:nvGrpSpPr>
            <p:grpSpPr>
              <a:xfrm>
                <a:off x="-2575435" y="1123442"/>
                <a:ext cx="133931" cy="104889"/>
                <a:chOff x="-2556734" y="1123442"/>
                <a:chExt cx="147324" cy="104889"/>
              </a:xfrm>
            </p:grpSpPr>
            <p:grpSp>
              <p:nvGrpSpPr>
                <p:cNvPr id="61" name="Groep 60">
                  <a:extLst>
                    <a:ext uri="{FF2B5EF4-FFF2-40B4-BE49-F238E27FC236}">
                      <a16:creationId xmlns:a16="http://schemas.microsoft.com/office/drawing/2014/main" id="{06EA467C-0F02-41DE-845D-2EB4586AA3CC}"/>
                    </a:ext>
                  </a:extLst>
                </p:cNvPr>
                <p:cNvGrpSpPr/>
                <p:nvPr/>
              </p:nvGrpSpPr>
              <p:grpSpPr>
                <a:xfrm>
                  <a:off x="-2556734" y="1123442"/>
                  <a:ext cx="68206" cy="104889"/>
                  <a:chOff x="-2796392" y="1123442"/>
                  <a:chExt cx="120832" cy="104889"/>
                </a:xfrm>
              </p:grpSpPr>
              <p:sp>
                <p:nvSpPr>
                  <p:cNvPr id="68" name="Rechthoek 67">
                    <a:extLst>
                      <a:ext uri="{FF2B5EF4-FFF2-40B4-BE49-F238E27FC236}">
                        <a16:creationId xmlns:a16="http://schemas.microsoft.com/office/drawing/2014/main" id="{49CA0227-BA3C-4076-991F-831B295DFDBA}"/>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9" name="Rechthoek 68">
                    <a:extLst>
                      <a:ext uri="{FF2B5EF4-FFF2-40B4-BE49-F238E27FC236}">
                        <a16:creationId xmlns:a16="http://schemas.microsoft.com/office/drawing/2014/main" id="{ACE6E8D2-33A9-436C-A759-A9D555D1D81C}"/>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0" name="Rechthoek 69">
                    <a:extLst>
                      <a:ext uri="{FF2B5EF4-FFF2-40B4-BE49-F238E27FC236}">
                        <a16:creationId xmlns:a16="http://schemas.microsoft.com/office/drawing/2014/main" id="{152ADFC9-D47A-40F8-9034-9C9D9FB41144}"/>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1" name="Rechthoek 70">
                    <a:extLst>
                      <a:ext uri="{FF2B5EF4-FFF2-40B4-BE49-F238E27FC236}">
                        <a16:creationId xmlns:a16="http://schemas.microsoft.com/office/drawing/2014/main" id="{008AA897-3CEB-4A40-A4FC-53EA243F25C6}"/>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a:extLst>
                      <a:ext uri="{FF2B5EF4-FFF2-40B4-BE49-F238E27FC236}">
                        <a16:creationId xmlns:a16="http://schemas.microsoft.com/office/drawing/2014/main" id="{AAE1A9CD-D552-4AD4-86D0-05BC61D95355}"/>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2" name="Groep 61">
                  <a:extLst>
                    <a:ext uri="{FF2B5EF4-FFF2-40B4-BE49-F238E27FC236}">
                      <a16:creationId xmlns:a16="http://schemas.microsoft.com/office/drawing/2014/main" id="{35A6943D-945C-4E17-B6A7-183452D10B12}"/>
                    </a:ext>
                  </a:extLst>
                </p:cNvPr>
                <p:cNvGrpSpPr/>
                <p:nvPr/>
              </p:nvGrpSpPr>
              <p:grpSpPr>
                <a:xfrm>
                  <a:off x="-2477616" y="1123442"/>
                  <a:ext cx="68206" cy="104889"/>
                  <a:chOff x="-2796392" y="1123442"/>
                  <a:chExt cx="120832" cy="104889"/>
                </a:xfrm>
              </p:grpSpPr>
              <p:sp>
                <p:nvSpPr>
                  <p:cNvPr id="63" name="Rechthoek 62">
                    <a:extLst>
                      <a:ext uri="{FF2B5EF4-FFF2-40B4-BE49-F238E27FC236}">
                        <a16:creationId xmlns:a16="http://schemas.microsoft.com/office/drawing/2014/main" id="{8F278DE4-5D56-4AD1-BB17-D8DC9DE1E392}"/>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4" name="Rechthoek 63">
                    <a:extLst>
                      <a:ext uri="{FF2B5EF4-FFF2-40B4-BE49-F238E27FC236}">
                        <a16:creationId xmlns:a16="http://schemas.microsoft.com/office/drawing/2014/main" id="{2F77FDA6-A41D-486D-A9A4-C417FAE82054}"/>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5" name="Rechthoek 64">
                    <a:extLst>
                      <a:ext uri="{FF2B5EF4-FFF2-40B4-BE49-F238E27FC236}">
                        <a16:creationId xmlns:a16="http://schemas.microsoft.com/office/drawing/2014/main" id="{24E6F202-640D-4E60-B5B6-D0556135C73B}"/>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6" name="Rechthoek 65">
                    <a:extLst>
                      <a:ext uri="{FF2B5EF4-FFF2-40B4-BE49-F238E27FC236}">
                        <a16:creationId xmlns:a16="http://schemas.microsoft.com/office/drawing/2014/main" id="{E52859B5-2807-44C7-AF1B-120AAA48F425}"/>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7" name="Rechthoek 66">
                    <a:extLst>
                      <a:ext uri="{FF2B5EF4-FFF2-40B4-BE49-F238E27FC236}">
                        <a16:creationId xmlns:a16="http://schemas.microsoft.com/office/drawing/2014/main" id="{9FE5994C-B5BD-4FA6-9CA6-8FE374E69FE6}"/>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24" name="Groep 23">
              <a:extLst>
                <a:ext uri="{FF2B5EF4-FFF2-40B4-BE49-F238E27FC236}">
                  <a16:creationId xmlns:a16="http://schemas.microsoft.com/office/drawing/2014/main" id="{406932CE-4BC5-40FA-B46C-E1A6BDA8BD95}"/>
                </a:ext>
              </a:extLst>
            </p:cNvPr>
            <p:cNvGrpSpPr/>
            <p:nvPr userDrawn="1"/>
          </p:nvGrpSpPr>
          <p:grpSpPr>
            <a:xfrm>
              <a:off x="-1905899" y="1286608"/>
              <a:ext cx="413866" cy="427699"/>
              <a:chOff x="-1845083" y="758027"/>
              <a:chExt cx="633799" cy="622540"/>
            </a:xfrm>
          </p:grpSpPr>
          <p:sp>
            <p:nvSpPr>
              <p:cNvPr id="43" name="Afgeronde rechthoek 146">
                <a:extLst>
                  <a:ext uri="{FF2B5EF4-FFF2-40B4-BE49-F238E27FC236}">
                    <a16:creationId xmlns:a16="http://schemas.microsoft.com/office/drawing/2014/main" id="{BC1FEBC9-2BBE-4131-B6A5-BE1188E86DD4}"/>
                  </a:ext>
                </a:extLst>
              </p:cNvPr>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44" name="Groep 43">
                <a:extLst>
                  <a:ext uri="{FF2B5EF4-FFF2-40B4-BE49-F238E27FC236}">
                    <a16:creationId xmlns:a16="http://schemas.microsoft.com/office/drawing/2014/main" id="{3B406E30-FB30-46D1-AAA4-209C82D077A6}"/>
                  </a:ext>
                </a:extLst>
              </p:cNvPr>
              <p:cNvGrpSpPr/>
              <p:nvPr userDrawn="1"/>
            </p:nvGrpSpPr>
            <p:grpSpPr>
              <a:xfrm>
                <a:off x="-1737766" y="864082"/>
                <a:ext cx="419166" cy="410430"/>
                <a:chOff x="3708400" y="309013"/>
                <a:chExt cx="1901295" cy="1861668"/>
              </a:xfrm>
              <a:solidFill>
                <a:srgbClr val="000000"/>
              </a:solidFill>
            </p:grpSpPr>
            <p:sp>
              <p:nvSpPr>
                <p:cNvPr id="45" name="Rechthoek 44">
                  <a:extLst>
                    <a:ext uri="{FF2B5EF4-FFF2-40B4-BE49-F238E27FC236}">
                      <a16:creationId xmlns:a16="http://schemas.microsoft.com/office/drawing/2014/main" id="{CEE021D9-B82A-4530-BAA7-6D257E47D50A}"/>
                    </a:ext>
                  </a:extLst>
                </p:cNvPr>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6" name="Rechthoek 45">
                  <a:extLst>
                    <a:ext uri="{FF2B5EF4-FFF2-40B4-BE49-F238E27FC236}">
                      <a16:creationId xmlns:a16="http://schemas.microsoft.com/office/drawing/2014/main" id="{75BE71BB-DFFB-40F1-A53F-7789C8F0C317}"/>
                    </a:ext>
                  </a:extLst>
                </p:cNvPr>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7" name="Rechthoek 46">
                  <a:extLst>
                    <a:ext uri="{FF2B5EF4-FFF2-40B4-BE49-F238E27FC236}">
                      <a16:creationId xmlns:a16="http://schemas.microsoft.com/office/drawing/2014/main" id="{BAAA5FAD-2442-4B9C-B8A3-222E86FE0BA0}"/>
                    </a:ext>
                  </a:extLst>
                </p:cNvPr>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8" name="Rechthoek 47">
                  <a:extLst>
                    <a:ext uri="{FF2B5EF4-FFF2-40B4-BE49-F238E27FC236}">
                      <a16:creationId xmlns:a16="http://schemas.microsoft.com/office/drawing/2014/main" id="{5C94181B-DAF0-47D5-A4EF-FF98AF466358}"/>
                    </a:ext>
                  </a:extLst>
                </p:cNvPr>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9" name="Rechthoek 48">
                  <a:extLst>
                    <a:ext uri="{FF2B5EF4-FFF2-40B4-BE49-F238E27FC236}">
                      <a16:creationId xmlns:a16="http://schemas.microsoft.com/office/drawing/2014/main" id="{2DBEE8A9-66A9-4963-9268-63ED53F2AD63}"/>
                    </a:ext>
                  </a:extLst>
                </p:cNvPr>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0" name="Rechthoek 49">
                  <a:extLst>
                    <a:ext uri="{FF2B5EF4-FFF2-40B4-BE49-F238E27FC236}">
                      <a16:creationId xmlns:a16="http://schemas.microsoft.com/office/drawing/2014/main" id="{942BED2B-FFEC-44F2-AAFC-195E4F8EACFE}"/>
                    </a:ext>
                  </a:extLst>
                </p:cNvPr>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1" name="Rechthoek 50">
                  <a:extLst>
                    <a:ext uri="{FF2B5EF4-FFF2-40B4-BE49-F238E27FC236}">
                      <a16:creationId xmlns:a16="http://schemas.microsoft.com/office/drawing/2014/main" id="{292A329C-CAE6-40EC-8F4A-8942C3B2B144}"/>
                    </a:ext>
                  </a:extLst>
                </p:cNvPr>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2" name="Rechthoek 51">
                  <a:extLst>
                    <a:ext uri="{FF2B5EF4-FFF2-40B4-BE49-F238E27FC236}">
                      <a16:creationId xmlns:a16="http://schemas.microsoft.com/office/drawing/2014/main" id="{2A7062A7-E1AA-459A-A554-E9AD1F1DB27F}"/>
                    </a:ext>
                  </a:extLst>
                </p:cNvPr>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3" name="Rechthoek 52">
                  <a:extLst>
                    <a:ext uri="{FF2B5EF4-FFF2-40B4-BE49-F238E27FC236}">
                      <a16:creationId xmlns:a16="http://schemas.microsoft.com/office/drawing/2014/main" id="{F0FF5D81-FB39-4EC2-BCB5-CC7E46E99F15}"/>
                    </a:ext>
                  </a:extLst>
                </p:cNvPr>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4" name="Rechthoek 53">
                  <a:extLst>
                    <a:ext uri="{FF2B5EF4-FFF2-40B4-BE49-F238E27FC236}">
                      <a16:creationId xmlns:a16="http://schemas.microsoft.com/office/drawing/2014/main" id="{E376A32F-5E9C-4E35-8901-3C5A75BD4B6D}"/>
                    </a:ext>
                  </a:extLst>
                </p:cNvPr>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5" name="Vrije vorm 158">
                  <a:extLst>
                    <a:ext uri="{FF2B5EF4-FFF2-40B4-BE49-F238E27FC236}">
                      <a16:creationId xmlns:a16="http://schemas.microsoft.com/office/drawing/2014/main" id="{C5C349B2-81FE-463E-9BAB-EBA583D90139}"/>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25" name="Rechte verbindingslijn 24">
              <a:extLst>
                <a:ext uri="{FF2B5EF4-FFF2-40B4-BE49-F238E27FC236}">
                  <a16:creationId xmlns:a16="http://schemas.microsoft.com/office/drawing/2014/main" id="{FA6E6B73-90CF-458F-A158-DD8D01252348}"/>
                </a:ext>
              </a:extLst>
            </p:cNvPr>
            <p:cNvCxnSpPr>
              <a:stCxn id="58" idx="2"/>
              <a:endCxn id="43" idx="1"/>
            </p:cNvCxnSpPr>
            <p:nvPr userDrawn="1"/>
          </p:nvCxnSpPr>
          <p:spPr>
            <a:xfrm>
              <a:off x="-2772053" y="1446637"/>
              <a:ext cx="866154" cy="53821"/>
            </a:xfrm>
            <a:prstGeom prst="line">
              <a:avLst/>
            </a:prstGeom>
            <a:noFill/>
            <a:ln w="9525" cap="flat" cmpd="sng" algn="ctr">
              <a:solidFill>
                <a:schemeClr val="tx2"/>
              </a:solidFill>
              <a:prstDash val="solid"/>
              <a:headEnd type="oval"/>
            </a:ln>
            <a:effectLst/>
          </p:spPr>
        </p:cxnSp>
        <p:cxnSp>
          <p:nvCxnSpPr>
            <p:cNvPr id="26" name="Rechte verbindingslijn 25">
              <a:extLst>
                <a:ext uri="{FF2B5EF4-FFF2-40B4-BE49-F238E27FC236}">
                  <a16:creationId xmlns:a16="http://schemas.microsoft.com/office/drawing/2014/main" id="{384F3E28-0F7E-4E7C-9F44-E072DB4423FB}"/>
                </a:ext>
              </a:extLst>
            </p:cNvPr>
            <p:cNvCxnSpPr>
              <a:endCxn id="78" idx="1"/>
            </p:cNvCxnSpPr>
            <p:nvPr userDrawn="1"/>
          </p:nvCxnSpPr>
          <p:spPr>
            <a:xfrm flipV="1">
              <a:off x="-2411523" y="1036035"/>
              <a:ext cx="505623" cy="283623"/>
            </a:xfrm>
            <a:prstGeom prst="line">
              <a:avLst/>
            </a:prstGeom>
            <a:noFill/>
            <a:ln w="9525" cap="flat" cmpd="sng" algn="ctr">
              <a:solidFill>
                <a:schemeClr val="tx2"/>
              </a:solidFill>
              <a:prstDash val="solid"/>
              <a:headEnd type="oval"/>
            </a:ln>
            <a:effectLst/>
          </p:spPr>
        </p:cxnSp>
        <p:sp>
          <p:nvSpPr>
            <p:cNvPr id="27" name="Textfield placeholder">
              <a:extLst>
                <a:ext uri="{FF2B5EF4-FFF2-40B4-BE49-F238E27FC236}">
                  <a16:creationId xmlns:a16="http://schemas.microsoft.com/office/drawing/2014/main" id="{A32384AC-D430-4C9C-8373-EEAC6B526859}"/>
                </a:ext>
              </a:extLst>
            </p:cNvPr>
            <p:cNvSpPr txBox="1">
              <a:spLocks/>
            </p:cNvSpPr>
            <p:nvPr userDrawn="1"/>
          </p:nvSpPr>
          <p:spPr>
            <a:xfrm>
              <a:off x="-1298784" y="822187"/>
              <a:ext cx="1057381"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omhoog</a:t>
              </a:r>
            </a:p>
          </p:txBody>
        </p:sp>
        <p:sp>
          <p:nvSpPr>
            <p:cNvPr id="28" name="Textfield placeholder">
              <a:extLst>
                <a:ext uri="{FF2B5EF4-FFF2-40B4-BE49-F238E27FC236}">
                  <a16:creationId xmlns:a16="http://schemas.microsoft.com/office/drawing/2014/main" id="{EB8E8B25-2B6F-45ED-A8F3-1CD92795A377}"/>
                </a:ext>
              </a:extLst>
            </p:cNvPr>
            <p:cNvSpPr txBox="1">
              <a:spLocks/>
            </p:cNvSpPr>
            <p:nvPr userDrawn="1"/>
          </p:nvSpPr>
          <p:spPr>
            <a:xfrm>
              <a:off x="-1298785" y="1286608"/>
              <a:ext cx="107064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omlaag</a:t>
              </a:r>
            </a:p>
          </p:txBody>
        </p:sp>
        <p:sp>
          <p:nvSpPr>
            <p:cNvPr id="29" name="Ovaal 28">
              <a:extLst>
                <a:ext uri="{FF2B5EF4-FFF2-40B4-BE49-F238E27FC236}">
                  <a16:creationId xmlns:a16="http://schemas.microsoft.com/office/drawing/2014/main" id="{8C449ABD-FE89-455A-806F-489803239BF7}"/>
                </a:ext>
              </a:extLst>
            </p:cNvPr>
            <p:cNvSpPr/>
            <p:nvPr userDrawn="1"/>
          </p:nvSpPr>
          <p:spPr>
            <a:xfrm>
              <a:off x="-2917251" y="3580680"/>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grpSp>
          <p:nvGrpSpPr>
            <p:cNvPr id="30" name="Groep 29">
              <a:extLst>
                <a:ext uri="{FF2B5EF4-FFF2-40B4-BE49-F238E27FC236}">
                  <a16:creationId xmlns:a16="http://schemas.microsoft.com/office/drawing/2014/main" id="{87A68AD5-D6A0-4EAE-A565-EF2BD5A89B8B}"/>
                </a:ext>
              </a:extLst>
            </p:cNvPr>
            <p:cNvGrpSpPr/>
            <p:nvPr/>
          </p:nvGrpSpPr>
          <p:grpSpPr>
            <a:xfrm>
              <a:off x="-2908046" y="821494"/>
              <a:ext cx="528902" cy="344202"/>
              <a:chOff x="-2880382" y="410556"/>
              <a:chExt cx="528695" cy="344202"/>
            </a:xfrm>
          </p:grpSpPr>
          <p:sp>
            <p:nvSpPr>
              <p:cNvPr id="41" name="Afgeronde rechthoek 144">
                <a:extLst>
                  <a:ext uri="{FF2B5EF4-FFF2-40B4-BE49-F238E27FC236}">
                    <a16:creationId xmlns:a16="http://schemas.microsoft.com/office/drawing/2014/main" id="{5D813EFC-39AA-4218-B357-0BB08A74FF12}"/>
                  </a:ext>
                </a:extLst>
              </p:cNvPr>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sp>
            <p:nvSpPr>
              <p:cNvPr id="42" name="Vrije vorm 145">
                <a:extLst>
                  <a:ext uri="{FF2B5EF4-FFF2-40B4-BE49-F238E27FC236}">
                    <a16:creationId xmlns:a16="http://schemas.microsoft.com/office/drawing/2014/main" id="{F6312AFC-D0D4-4CC0-8D80-953CA4C81510}"/>
                  </a:ext>
                </a:extLst>
              </p:cNvPr>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766"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31" name="Tekstvak 33">
              <a:extLst>
                <a:ext uri="{FF2B5EF4-FFF2-40B4-BE49-F238E27FC236}">
                  <a16:creationId xmlns:a16="http://schemas.microsoft.com/office/drawing/2014/main" id="{A515EC39-F4D5-4074-AFFE-C7947543CC45}"/>
                </a:ext>
              </a:extLst>
            </p:cNvPr>
            <p:cNvSpPr txBox="1"/>
            <p:nvPr userDrawn="1"/>
          </p:nvSpPr>
          <p:spPr>
            <a:xfrm>
              <a:off x="-2917251" y="377548"/>
              <a:ext cx="2680934"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766"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‘Alinea’</a:t>
              </a:r>
            </a:p>
          </p:txBody>
        </p:sp>
        <p:sp>
          <p:nvSpPr>
            <p:cNvPr id="32" name="Textfield placeholder">
              <a:extLst>
                <a:ext uri="{FF2B5EF4-FFF2-40B4-BE49-F238E27FC236}">
                  <a16:creationId xmlns:a16="http://schemas.microsoft.com/office/drawing/2014/main" id="{7E5F123A-FCC9-4B2C-8A9D-0DF671AD56AC}"/>
                </a:ext>
              </a:extLst>
            </p:cNvPr>
            <p:cNvSpPr txBox="1">
              <a:spLocks/>
            </p:cNvSpPr>
            <p:nvPr userDrawn="1"/>
          </p:nvSpPr>
          <p:spPr>
            <a:xfrm>
              <a:off x="-2529617" y="3581587"/>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742" marR="0" lvl="4" indent="-355742" algn="l" defTabSz="355742" rtl="0" eaLnBrk="1" fontAlgn="auto" latinLnBrk="0" hangingPunct="1">
                <a:lnSpc>
                  <a:spcPct val="85000"/>
                </a:lnSpc>
                <a:spcBef>
                  <a:spcPts val="900"/>
                </a:spcBef>
                <a:spcAft>
                  <a:spcPts val="0"/>
                </a:spcAft>
                <a:buClr>
                  <a:schemeClr val="tx1"/>
                </a:buClr>
                <a:buSzTx/>
                <a:buFont typeface="+mj-lt"/>
                <a:buAutoNum type="arabicPeriod"/>
                <a:tabLst/>
                <a:defRPr/>
              </a:pPr>
              <a:r>
                <a:rPr lang="nl-NL" sz="2000" b="0" kern="1200" noProof="0">
                  <a:solidFill>
                    <a:schemeClr val="tx1"/>
                  </a:solidFill>
                  <a:latin typeface="+mn-lt"/>
                  <a:ea typeface="+mn-ea"/>
                  <a:cs typeface="+mn-cs"/>
                </a:rPr>
                <a:t>Level 5</a:t>
              </a:r>
            </a:p>
          </p:txBody>
        </p:sp>
        <p:sp>
          <p:nvSpPr>
            <p:cNvPr id="33" name="Textfield placeholder">
              <a:extLst>
                <a:ext uri="{FF2B5EF4-FFF2-40B4-BE49-F238E27FC236}">
                  <a16:creationId xmlns:a16="http://schemas.microsoft.com/office/drawing/2014/main" id="{8D9CF9B7-C8B5-4C97-9E4A-8AED8BA83445}"/>
                </a:ext>
              </a:extLst>
            </p:cNvPr>
            <p:cNvSpPr txBox="1">
              <a:spLocks/>
            </p:cNvSpPr>
            <p:nvPr userDrawn="1"/>
          </p:nvSpPr>
          <p:spPr>
            <a:xfrm>
              <a:off x="-2545010" y="437839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05185" marR="0" lvl="6" indent="-273159" algn="l" defTabSz="355742" rtl="0" eaLnBrk="1" fontAlgn="auto" latinLnBrk="0" hangingPunct="1">
                <a:lnSpc>
                  <a:spcPct val="85000"/>
                </a:lnSpc>
                <a:spcBef>
                  <a:spcPts val="900"/>
                </a:spcBef>
                <a:spcAft>
                  <a:spcPts val="0"/>
                </a:spcAft>
                <a:buClr>
                  <a:schemeClr val="tx1"/>
                </a:buClr>
                <a:buSzPct val="80000"/>
                <a:buFont typeface="Arial" panose="020B0604020202020204" pitchFamily="34" charset="0"/>
                <a:buChar char="-"/>
                <a:tabLst/>
                <a:defRPr/>
              </a:pPr>
              <a:r>
                <a:rPr lang="nl-NL" sz="1800" kern="1200" noProof="0">
                  <a:solidFill>
                    <a:schemeClr val="tx1"/>
                  </a:solidFill>
                  <a:latin typeface="+mn-lt"/>
                  <a:ea typeface="+mn-ea"/>
                  <a:cs typeface="+mn-cs"/>
                </a:rPr>
                <a:t>Level 7</a:t>
              </a:r>
            </a:p>
          </p:txBody>
        </p:sp>
        <p:sp>
          <p:nvSpPr>
            <p:cNvPr id="34" name="Ovaal 33">
              <a:extLst>
                <a:ext uri="{FF2B5EF4-FFF2-40B4-BE49-F238E27FC236}">
                  <a16:creationId xmlns:a16="http://schemas.microsoft.com/office/drawing/2014/main" id="{0F26E055-5623-4B51-B077-F16E8007DB65}"/>
                </a:ext>
              </a:extLst>
            </p:cNvPr>
            <p:cNvSpPr/>
            <p:nvPr userDrawn="1"/>
          </p:nvSpPr>
          <p:spPr>
            <a:xfrm>
              <a:off x="-2917251" y="397926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35" name="Ovaal 34">
              <a:extLst>
                <a:ext uri="{FF2B5EF4-FFF2-40B4-BE49-F238E27FC236}">
                  <a16:creationId xmlns:a16="http://schemas.microsoft.com/office/drawing/2014/main" id="{44C879C7-9C83-4A2B-AA4A-7BF140FB1DB9}"/>
                </a:ext>
              </a:extLst>
            </p:cNvPr>
            <p:cNvSpPr/>
            <p:nvPr userDrawn="1"/>
          </p:nvSpPr>
          <p:spPr>
            <a:xfrm>
              <a:off x="-2917251" y="437785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36" name="Ovaal 35">
              <a:extLst>
                <a:ext uri="{FF2B5EF4-FFF2-40B4-BE49-F238E27FC236}">
                  <a16:creationId xmlns:a16="http://schemas.microsoft.com/office/drawing/2014/main" id="{A0666779-BFD3-4DDD-AEB4-16A00ED27730}"/>
                </a:ext>
              </a:extLst>
            </p:cNvPr>
            <p:cNvSpPr/>
            <p:nvPr userDrawn="1"/>
          </p:nvSpPr>
          <p:spPr>
            <a:xfrm>
              <a:off x="-2917251" y="477643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37" name="Textfield placeholder">
              <a:extLst>
                <a:ext uri="{FF2B5EF4-FFF2-40B4-BE49-F238E27FC236}">
                  <a16:creationId xmlns:a16="http://schemas.microsoft.com/office/drawing/2014/main" id="{BEC219C9-81F0-4530-A243-894D0A2F7ADE}"/>
                </a:ext>
              </a:extLst>
            </p:cNvPr>
            <p:cNvSpPr txBox="1">
              <a:spLocks/>
            </p:cNvSpPr>
            <p:nvPr userDrawn="1"/>
          </p:nvSpPr>
          <p:spPr>
            <a:xfrm>
              <a:off x="-2529617" y="3979991"/>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32026" marR="0" lvl="5" indent="-176282" algn="l" defTabSz="355742" rtl="0" eaLnBrk="1" fontAlgn="auto" latinLnBrk="0" hangingPunct="1">
                <a:lnSpc>
                  <a:spcPct val="85000"/>
                </a:lnSpc>
                <a:spcBef>
                  <a:spcPts val="900"/>
                </a:spcBef>
                <a:spcAft>
                  <a:spcPts val="0"/>
                </a:spcAft>
                <a:buClr>
                  <a:schemeClr val="tx1"/>
                </a:buClr>
                <a:buSzTx/>
                <a:buFont typeface="Arial" panose="020B0604020202020204" pitchFamily="34" charset="0"/>
                <a:buChar char="•"/>
                <a:tabLst/>
                <a:defRPr/>
              </a:pPr>
              <a:r>
                <a:rPr lang="nl-NL" sz="1800" i="0" kern="1200" cap="none" baseline="0" noProof="0">
                  <a:solidFill>
                    <a:schemeClr val="tx1"/>
                  </a:solidFill>
                  <a:latin typeface="+mn-lt"/>
                  <a:ea typeface="+mn-ea"/>
                  <a:cs typeface="+mn-cs"/>
                </a:rPr>
                <a:t>Level 6</a:t>
              </a:r>
            </a:p>
          </p:txBody>
        </p:sp>
        <p:sp>
          <p:nvSpPr>
            <p:cNvPr id="38" name="Textfield placeholder">
              <a:extLst>
                <a:ext uri="{FF2B5EF4-FFF2-40B4-BE49-F238E27FC236}">
                  <a16:creationId xmlns:a16="http://schemas.microsoft.com/office/drawing/2014/main" id="{CCBB783A-556D-4D06-8332-F9FD6E4CEE12}"/>
                </a:ext>
              </a:extLst>
            </p:cNvPr>
            <p:cNvSpPr txBox="1">
              <a:spLocks/>
            </p:cNvSpPr>
            <p:nvPr userDrawn="1"/>
          </p:nvSpPr>
          <p:spPr>
            <a:xfrm>
              <a:off x="-2529617" y="477679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7" indent="0" algn="l" defTabSz="355742" rtl="0" eaLnBrk="1" fontAlgn="auto" latinLnBrk="0" hangingPunct="1">
                <a:lnSpc>
                  <a:spcPct val="85000"/>
                </a:lnSpc>
                <a:spcBef>
                  <a:spcPts val="0"/>
                </a:spcBef>
                <a:spcAft>
                  <a:spcPts val="1600"/>
                </a:spcAft>
                <a:buClrTx/>
                <a:buSzTx/>
                <a:buFont typeface="Arial" panose="020B0604020202020204" pitchFamily="34" charset="0"/>
                <a:buNone/>
                <a:tabLst/>
                <a:defRPr/>
              </a:pPr>
              <a:r>
                <a:rPr lang="nl-NL" sz="2400" b="0" kern="1200" noProof="0">
                  <a:solidFill>
                    <a:schemeClr val="tx1"/>
                  </a:solidFill>
                  <a:latin typeface="+mj-lt"/>
                  <a:ea typeface="+mn-ea"/>
                  <a:cs typeface="+mn-cs"/>
                </a:rPr>
                <a:t>Level 8</a:t>
              </a:r>
            </a:p>
          </p:txBody>
        </p:sp>
        <p:sp>
          <p:nvSpPr>
            <p:cNvPr id="39" name="Ovaal 38">
              <a:extLst>
                <a:ext uri="{FF2B5EF4-FFF2-40B4-BE49-F238E27FC236}">
                  <a16:creationId xmlns:a16="http://schemas.microsoft.com/office/drawing/2014/main" id="{6C28ED41-C62A-4694-BB9C-D263ABF5FC58}"/>
                </a:ext>
              </a:extLst>
            </p:cNvPr>
            <p:cNvSpPr/>
            <p:nvPr userDrawn="1"/>
          </p:nvSpPr>
          <p:spPr>
            <a:xfrm>
              <a:off x="-2917251" y="517502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sp>
          <p:nvSpPr>
            <p:cNvPr id="40" name="Textfield placeholder">
              <a:extLst>
                <a:ext uri="{FF2B5EF4-FFF2-40B4-BE49-F238E27FC236}">
                  <a16:creationId xmlns:a16="http://schemas.microsoft.com/office/drawing/2014/main" id="{98DDBACC-0A83-4306-A880-A8A4ADE282AB}"/>
                </a:ext>
              </a:extLst>
            </p:cNvPr>
            <p:cNvSpPr txBox="1">
              <a:spLocks/>
            </p:cNvSpPr>
            <p:nvPr userDrawn="1"/>
          </p:nvSpPr>
          <p:spPr>
            <a:xfrm>
              <a:off x="-2529617" y="517520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8" indent="0" algn="l" defTabSz="355742" rtl="0" eaLnBrk="1" fontAlgn="auto" latinLnBrk="0" hangingPunct="1">
                <a:lnSpc>
                  <a:spcPct val="85000"/>
                </a:lnSpc>
                <a:spcBef>
                  <a:spcPts val="900"/>
                </a:spcBef>
                <a:spcAft>
                  <a:spcPts val="0"/>
                </a:spcAft>
                <a:buClrTx/>
                <a:buSzTx/>
                <a:buFont typeface="Arial" panose="020B0604020202020204" pitchFamily="34" charset="0"/>
                <a:buNone/>
                <a:tabLst/>
                <a:defRPr/>
              </a:pPr>
              <a:r>
                <a:rPr lang="nl-NL" sz="2000" b="0" i="0" u="none" kern="1200" noProof="0">
                  <a:solidFill>
                    <a:schemeClr val="tx1"/>
                  </a:solidFill>
                  <a:latin typeface="+mn-lt"/>
                  <a:ea typeface="+mn-ea"/>
                  <a:cs typeface="+mn-cs"/>
                </a:rPr>
                <a:t>Level 9</a:t>
              </a:r>
            </a:p>
          </p:txBody>
        </p:sp>
      </p:grpSp>
      <p:sp>
        <p:nvSpPr>
          <p:cNvPr id="93" name="Tijdelijke aanduiding voor voettekst 3">
            <a:extLst>
              <a:ext uri="{FF2B5EF4-FFF2-40B4-BE49-F238E27FC236}">
                <a16:creationId xmlns:a16="http://schemas.microsoft.com/office/drawing/2014/main" id="{4D90FFDF-1A94-49B5-8BB8-29751FD0F0C3}"/>
              </a:ext>
            </a:extLst>
          </p:cNvPr>
          <p:cNvSpPr>
            <a:spLocks noGrp="1"/>
          </p:cNvSpPr>
          <p:nvPr>
            <p:ph type="ftr" sz="quarter" idx="3"/>
          </p:nvPr>
        </p:nvSpPr>
        <p:spPr>
          <a:xfrm>
            <a:off x="6883763" y="6355828"/>
            <a:ext cx="4114800" cy="365125"/>
          </a:xfrm>
          <a:prstGeom prst="rect">
            <a:avLst/>
          </a:prstGeom>
          <a:noFill/>
        </p:spPr>
        <p:txBody>
          <a:bodyPr vert="horz" lIns="91440" tIns="45720" rIns="91440" bIns="45720" rtlCol="0" anchor="ctr">
            <a:scene3d>
              <a:camera prst="orthographicFront">
                <a:rot lat="0" lon="0" rev="0"/>
              </a:camera>
              <a:lightRig rig="threePt" dir="t"/>
            </a:scene3d>
          </a:bodyPr>
          <a:lstStyle>
            <a:lvl1pPr algn="ctr">
              <a:defRPr sz="1000" b="1" spc="600">
                <a:solidFill>
                  <a:schemeClr val="bg1"/>
                </a:solidFill>
              </a:defRPr>
            </a:lvl1pPr>
          </a:lstStyle>
          <a:p>
            <a:endParaRPr lang="nl-NL"/>
          </a:p>
        </p:txBody>
      </p:sp>
    </p:spTree>
    <p:extLst>
      <p:ext uri="{BB962C8B-B14F-4D97-AF65-F5344CB8AC3E}">
        <p14:creationId xmlns:p14="http://schemas.microsoft.com/office/powerpoint/2010/main" val="418704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to Links en Inhoud 1 + titel">
    <p:bg>
      <p:bgPr>
        <a:solidFill>
          <a:srgbClr val="B81570"/>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E0804EE0-74B5-7747-9335-8F9E8E922141}"/>
              </a:ext>
            </a:extLst>
          </p:cNvPr>
          <p:cNvSpPr>
            <a:spLocks noGrp="1"/>
          </p:cNvSpPr>
          <p:nvPr>
            <p:ph type="pic" sz="quarter" idx="13"/>
          </p:nvPr>
        </p:nvSpPr>
        <p:spPr>
          <a:xfrm>
            <a:off x="0" y="0"/>
            <a:ext cx="6096000" cy="6858000"/>
          </a:xfrm>
        </p:spPr>
        <p:txBody>
          <a:bodyPr/>
          <a:lstStyle/>
          <a:p>
            <a:r>
              <a:rPr lang="en-US"/>
              <a:t>Click icon to add picture</a:t>
            </a:r>
            <a:endParaRPr lang="nl-NL"/>
          </a:p>
        </p:txBody>
      </p:sp>
      <p:sp>
        <p:nvSpPr>
          <p:cNvPr id="6" name="Tijdelijke aanduiding voor dianummer 5">
            <a:extLst>
              <a:ext uri="{FF2B5EF4-FFF2-40B4-BE49-F238E27FC236}">
                <a16:creationId xmlns:a16="http://schemas.microsoft.com/office/drawing/2014/main" id="{3E383C80-F962-5741-902E-AA0F94346F7B}"/>
              </a:ext>
            </a:extLst>
          </p:cNvPr>
          <p:cNvSpPr>
            <a:spLocks noGrp="1"/>
          </p:cNvSpPr>
          <p:nvPr>
            <p:ph type="sldNum" sz="quarter" idx="12"/>
          </p:nvPr>
        </p:nvSpPr>
        <p:spPr>
          <a:xfrm>
            <a:off x="288000" y="6356350"/>
            <a:ext cx="2743200" cy="365125"/>
          </a:xfrm>
        </p:spPr>
        <p:txBody>
          <a:bodyPr/>
          <a:lstStyle>
            <a:lvl1pPr algn="l">
              <a:defRPr>
                <a:solidFill>
                  <a:schemeClr val="bg1"/>
                </a:solidFill>
              </a:defRPr>
            </a:lvl1pPr>
          </a:lstStyle>
          <a:p>
            <a:fld id="{D1A98CB6-53BB-054D-8874-55CB05D70D36}" type="slidenum">
              <a:rPr lang="nl-NL" smtClean="0"/>
              <a:pPr/>
              <a:t>‹nr.›</a:t>
            </a:fld>
            <a:endParaRPr lang="nl-NL"/>
          </a:p>
        </p:txBody>
      </p:sp>
      <p:sp>
        <p:nvSpPr>
          <p:cNvPr id="8" name="Tijdelijke aanduiding voor inhoud 7">
            <a:extLst>
              <a:ext uri="{FF2B5EF4-FFF2-40B4-BE49-F238E27FC236}">
                <a16:creationId xmlns:a16="http://schemas.microsoft.com/office/drawing/2014/main" id="{925865F3-87BA-A641-B74F-326C556E7BDE}"/>
              </a:ext>
            </a:extLst>
          </p:cNvPr>
          <p:cNvSpPr>
            <a:spLocks noGrp="1"/>
          </p:cNvSpPr>
          <p:nvPr>
            <p:ph sz="quarter" idx="14" hasCustomPrompt="1"/>
          </p:nvPr>
        </p:nvSpPr>
        <p:spPr>
          <a:xfrm>
            <a:off x="6393599" y="962025"/>
            <a:ext cx="5529601" cy="5121275"/>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
                <a:schemeClr val="bg1"/>
              </a:buCl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a:t>
            </a:r>
          </a:p>
          <a:p>
            <a:pPr lvl="6"/>
            <a:r>
              <a:rPr lang="nl-NL"/>
              <a:t>Zeven</a:t>
            </a:r>
          </a:p>
          <a:p>
            <a:pPr lvl="7"/>
            <a:r>
              <a:rPr lang="nl-NL"/>
              <a:t>Acht</a:t>
            </a:r>
          </a:p>
          <a:p>
            <a:pPr lvl="8"/>
            <a:r>
              <a:rPr lang="nl-NL"/>
              <a:t>Negen</a:t>
            </a:r>
          </a:p>
        </p:txBody>
      </p:sp>
      <p:pic>
        <p:nvPicPr>
          <p:cNvPr id="9" name="Afbeelding 8">
            <a:extLst>
              <a:ext uri="{FF2B5EF4-FFF2-40B4-BE49-F238E27FC236}">
                <a16:creationId xmlns:a16="http://schemas.microsoft.com/office/drawing/2014/main" id="{EB607CAE-1CD8-7248-BFC9-8F3246C45FE6}"/>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98563" y="6371108"/>
            <a:ext cx="1207836" cy="350006"/>
          </a:xfrm>
          <a:prstGeom prst="rect">
            <a:avLst/>
          </a:prstGeom>
        </p:spPr>
      </p:pic>
      <p:sp>
        <p:nvSpPr>
          <p:cNvPr id="7" name="Titel 1">
            <a:extLst>
              <a:ext uri="{FF2B5EF4-FFF2-40B4-BE49-F238E27FC236}">
                <a16:creationId xmlns:a16="http://schemas.microsoft.com/office/drawing/2014/main" id="{2084DCB0-405E-4E0B-B60F-0463FBFA0FC7}"/>
              </a:ext>
            </a:extLst>
          </p:cNvPr>
          <p:cNvSpPr>
            <a:spLocks noGrp="1"/>
          </p:cNvSpPr>
          <p:nvPr>
            <p:ph type="title"/>
          </p:nvPr>
        </p:nvSpPr>
        <p:spPr>
          <a:xfrm>
            <a:off x="6393598" y="288001"/>
            <a:ext cx="5457601" cy="597600"/>
          </a:xfrm>
        </p:spPr>
        <p:txBody>
          <a:bodyPr/>
          <a:lstStyle>
            <a:lvl1pPr>
              <a:defRPr>
                <a:solidFill>
                  <a:schemeClr val="bg1"/>
                </a:solidFill>
              </a:defRPr>
            </a:lvl1pPr>
          </a:lstStyle>
          <a:p>
            <a:r>
              <a:rPr lang="en-US"/>
              <a:t>Click to edit Master title style</a:t>
            </a:r>
            <a:endParaRPr lang="nl-NL"/>
          </a:p>
        </p:txBody>
      </p:sp>
      <p:grpSp>
        <p:nvGrpSpPr>
          <p:cNvPr id="10" name="Groep 9">
            <a:extLst>
              <a:ext uri="{FF2B5EF4-FFF2-40B4-BE49-F238E27FC236}">
                <a16:creationId xmlns:a16="http://schemas.microsoft.com/office/drawing/2014/main" id="{1AA64DC6-C511-44B3-89D2-109D13E71367}"/>
              </a:ext>
            </a:extLst>
          </p:cNvPr>
          <p:cNvGrpSpPr/>
          <p:nvPr userDrawn="1"/>
        </p:nvGrpSpPr>
        <p:grpSpPr>
          <a:xfrm>
            <a:off x="-2917251" y="0"/>
            <a:ext cx="2689107" cy="5573611"/>
            <a:chOff x="-2917251" y="0"/>
            <a:chExt cx="2689107" cy="5573611"/>
          </a:xfrm>
        </p:grpSpPr>
        <p:sp>
          <p:nvSpPr>
            <p:cNvPr id="11" name="Rechthoek 10">
              <a:extLst>
                <a:ext uri="{FF2B5EF4-FFF2-40B4-BE49-F238E27FC236}">
                  <a16:creationId xmlns:a16="http://schemas.microsoft.com/office/drawing/2014/main" id="{73A5BB18-4A20-4991-8E98-5A7E422E2150}"/>
                </a:ext>
              </a:extLst>
            </p:cNvPr>
            <p:cNvSpPr/>
            <p:nvPr userDrawn="1"/>
          </p:nvSpPr>
          <p:spPr>
            <a:xfrm>
              <a:off x="-2917251" y="0"/>
              <a:ext cx="2675848" cy="195254"/>
            </a:xfrm>
            <a:prstGeom prst="rect">
              <a:avLst/>
            </a:prstGeom>
            <a:noFill/>
            <a:ln w="25400" cap="flat" cmpd="sng" algn="ctr">
              <a:noFill/>
              <a:prstDash val="solid"/>
            </a:ln>
            <a:effectLst/>
          </p:spPr>
          <p:txBody>
            <a:bodyPr lIns="0" tIns="0" rIns="0" bIns="0" rtlCol="0" anchor="t"/>
            <a:lstStyle/>
            <a:p>
              <a:pPr marL="0" marR="0" lvl="0" indent="0" defTabSz="914766" eaLnBrk="1" fontAlgn="auto" latinLnBrk="0" hangingPunct="1">
                <a:lnSpc>
                  <a:spcPct val="80000"/>
                </a:lnSpc>
                <a:spcBef>
                  <a:spcPts val="0"/>
                </a:spcBef>
                <a:spcAft>
                  <a:spcPts val="0"/>
                </a:spcAft>
                <a:buClrTx/>
                <a:buSzTx/>
                <a:buFontTx/>
                <a:buNone/>
                <a:tabLst/>
                <a:defRPr/>
              </a:pPr>
              <a:r>
                <a:rPr kumimoji="0" lang="nl-NL" sz="1601" b="1" i="0" u="none" strike="noStrike" kern="0" cap="none" spc="0" normalizeH="0" baseline="0" noProof="0">
                  <a:ln>
                    <a:noFill/>
                  </a:ln>
                  <a:solidFill>
                    <a:schemeClr val="tx2"/>
                  </a:solidFill>
                  <a:effectLst/>
                  <a:uLnTx/>
                  <a:uFillTx/>
                  <a:cs typeface="Segoe UI Light" panose="020B0502040204020203" pitchFamily="34" charset="0"/>
                </a:rPr>
                <a:t>TEKST NIVEAUS</a:t>
              </a:r>
            </a:p>
          </p:txBody>
        </p:sp>
        <p:sp>
          <p:nvSpPr>
            <p:cNvPr id="12" name="Textfield placeholder">
              <a:extLst>
                <a:ext uri="{FF2B5EF4-FFF2-40B4-BE49-F238E27FC236}">
                  <a16:creationId xmlns:a16="http://schemas.microsoft.com/office/drawing/2014/main" id="{B72056CF-6DB5-4065-9802-4032EA8A3B8A}"/>
                </a:ext>
              </a:extLst>
            </p:cNvPr>
            <p:cNvSpPr txBox="1">
              <a:spLocks/>
            </p:cNvSpPr>
            <p:nvPr userDrawn="1"/>
          </p:nvSpPr>
          <p:spPr>
            <a:xfrm>
              <a:off x="-2545010" y="278477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2" indent="0" algn="l" defTabSz="355742" rtl="0" eaLnBrk="1" fontAlgn="auto" latinLnBrk="0" hangingPunct="1">
                <a:lnSpc>
                  <a:spcPct val="85000"/>
                </a:lnSpc>
                <a:spcBef>
                  <a:spcPts val="1800"/>
                </a:spcBef>
                <a:spcAft>
                  <a:spcPts val="0"/>
                </a:spcAft>
                <a:buClr>
                  <a:schemeClr val="accent3"/>
                </a:buClr>
                <a:buSzPct val="100000"/>
                <a:buFont typeface="Arial" panose="020B0604020202020204" pitchFamily="34" charset="0"/>
                <a:buNone/>
                <a:tabLst/>
                <a:defRPr/>
              </a:pPr>
              <a:r>
                <a:rPr lang="nl-NL" sz="2000" kern="1200" noProof="0">
                  <a:solidFill>
                    <a:schemeClr val="tx1"/>
                  </a:solidFill>
                  <a:latin typeface="+mn-lt"/>
                  <a:ea typeface="+mn-ea"/>
                  <a:cs typeface="+mn-cs"/>
                </a:rPr>
                <a:t>Level 3</a:t>
              </a:r>
            </a:p>
          </p:txBody>
        </p:sp>
        <p:sp>
          <p:nvSpPr>
            <p:cNvPr id="13" name="Ovaal 12">
              <a:extLst>
                <a:ext uri="{FF2B5EF4-FFF2-40B4-BE49-F238E27FC236}">
                  <a16:creationId xmlns:a16="http://schemas.microsoft.com/office/drawing/2014/main" id="{B4A52511-1ED9-4A69-8002-9B7837C2B2AC}"/>
                </a:ext>
              </a:extLst>
            </p:cNvPr>
            <p:cNvSpPr/>
            <p:nvPr userDrawn="1"/>
          </p:nvSpPr>
          <p:spPr>
            <a:xfrm>
              <a:off x="-2917251" y="198633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1</a:t>
              </a:r>
            </a:p>
          </p:txBody>
        </p:sp>
        <p:sp>
          <p:nvSpPr>
            <p:cNvPr id="14" name="Ovaal 13">
              <a:extLst>
                <a:ext uri="{FF2B5EF4-FFF2-40B4-BE49-F238E27FC236}">
                  <a16:creationId xmlns:a16="http://schemas.microsoft.com/office/drawing/2014/main" id="{F9E4E02C-E7EA-41FA-9385-54F100DD3832}"/>
                </a:ext>
              </a:extLst>
            </p:cNvPr>
            <p:cNvSpPr/>
            <p:nvPr userDrawn="1"/>
          </p:nvSpPr>
          <p:spPr>
            <a:xfrm>
              <a:off x="-2917251" y="238492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15" name="Ovaal 14">
              <a:extLst>
                <a:ext uri="{FF2B5EF4-FFF2-40B4-BE49-F238E27FC236}">
                  <a16:creationId xmlns:a16="http://schemas.microsoft.com/office/drawing/2014/main" id="{4C0C2544-B170-44CB-AEAB-B71BDABE5653}"/>
                </a:ext>
              </a:extLst>
            </p:cNvPr>
            <p:cNvSpPr/>
            <p:nvPr userDrawn="1"/>
          </p:nvSpPr>
          <p:spPr>
            <a:xfrm>
              <a:off x="-2917251" y="278350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16" name="Ovaal 15">
              <a:extLst>
                <a:ext uri="{FF2B5EF4-FFF2-40B4-BE49-F238E27FC236}">
                  <a16:creationId xmlns:a16="http://schemas.microsoft.com/office/drawing/2014/main" id="{AFD38917-9DC0-4F5A-B407-C24C4941E67B}"/>
                </a:ext>
              </a:extLst>
            </p:cNvPr>
            <p:cNvSpPr/>
            <p:nvPr userDrawn="1"/>
          </p:nvSpPr>
          <p:spPr>
            <a:xfrm>
              <a:off x="-2917251" y="318209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17" name="Textfield placeholder">
              <a:extLst>
                <a:ext uri="{FF2B5EF4-FFF2-40B4-BE49-F238E27FC236}">
                  <a16:creationId xmlns:a16="http://schemas.microsoft.com/office/drawing/2014/main" id="{1F2CED9F-0CD7-4315-BDC4-21C227B584B2}"/>
                </a:ext>
              </a:extLst>
            </p:cNvPr>
            <p:cNvSpPr txBox="1">
              <a:spLocks/>
            </p:cNvSpPr>
            <p:nvPr userDrawn="1"/>
          </p:nvSpPr>
          <p:spPr>
            <a:xfrm>
              <a:off x="-2529617" y="1986154"/>
              <a:ext cx="2164554"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1047" marR="0" lvl="0"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2000" kern="1200" noProof="0">
                  <a:solidFill>
                    <a:schemeClr val="tx1"/>
                  </a:solidFill>
                  <a:latin typeface="+mn-lt"/>
                  <a:ea typeface="+mn-ea"/>
                  <a:cs typeface="+mn-cs"/>
                </a:rPr>
                <a:t>Level 1</a:t>
              </a:r>
            </a:p>
          </p:txBody>
        </p:sp>
        <p:sp>
          <p:nvSpPr>
            <p:cNvPr id="18" name="Textfield placeholder">
              <a:extLst>
                <a:ext uri="{FF2B5EF4-FFF2-40B4-BE49-F238E27FC236}">
                  <a16:creationId xmlns:a16="http://schemas.microsoft.com/office/drawing/2014/main" id="{91B5BB7F-553D-43EF-A75E-DCA689C99AD3}"/>
                </a:ext>
              </a:extLst>
            </p:cNvPr>
            <p:cNvSpPr txBox="1">
              <a:spLocks/>
            </p:cNvSpPr>
            <p:nvPr userDrawn="1"/>
          </p:nvSpPr>
          <p:spPr>
            <a:xfrm>
              <a:off x="-2529617" y="238637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62095" marR="0" lvl="1"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1800" kern="1200" noProof="0">
                  <a:solidFill>
                    <a:schemeClr val="tx1"/>
                  </a:solidFill>
                  <a:latin typeface="+mn-lt"/>
                  <a:ea typeface="+mn-ea"/>
                  <a:cs typeface="+mn-cs"/>
                </a:rPr>
                <a:t>Level 2</a:t>
              </a:r>
            </a:p>
          </p:txBody>
        </p:sp>
        <p:sp>
          <p:nvSpPr>
            <p:cNvPr id="19" name="Textfield placeholder">
              <a:extLst>
                <a:ext uri="{FF2B5EF4-FFF2-40B4-BE49-F238E27FC236}">
                  <a16:creationId xmlns:a16="http://schemas.microsoft.com/office/drawing/2014/main" id="{4D7F07F6-01D3-4383-A29F-EE5D367A522E}"/>
                </a:ext>
              </a:extLst>
            </p:cNvPr>
            <p:cNvSpPr txBox="1">
              <a:spLocks/>
            </p:cNvSpPr>
            <p:nvPr userDrawn="1"/>
          </p:nvSpPr>
          <p:spPr>
            <a:xfrm>
              <a:off x="-2529617" y="318318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355742" rtl="0" eaLnBrk="1" fontAlgn="auto" latinLnBrk="0" hangingPunct="1">
                <a:lnSpc>
                  <a:spcPct val="85000"/>
                </a:lnSpc>
                <a:spcBef>
                  <a:spcPts val="2100"/>
                </a:spcBef>
                <a:spcAft>
                  <a:spcPts val="0"/>
                </a:spcAft>
                <a:buClr>
                  <a:schemeClr val="bg2"/>
                </a:buClr>
                <a:buSzTx/>
                <a:buFont typeface="Arial" panose="020B0604020202020204" pitchFamily="34" charset="0"/>
                <a:buNone/>
                <a:tabLst/>
                <a:defRPr/>
              </a:pPr>
              <a:r>
                <a:rPr lang="nl-NL" sz="2400" b="0" i="0" kern="1200" baseline="0" noProof="0">
                  <a:solidFill>
                    <a:schemeClr val="tx2"/>
                  </a:solidFill>
                  <a:latin typeface="+mj-lt"/>
                  <a:ea typeface="+mn-ea"/>
                  <a:cs typeface="+mn-cs"/>
                </a:rPr>
                <a:t>Level 4</a:t>
              </a:r>
            </a:p>
          </p:txBody>
        </p:sp>
        <p:cxnSp>
          <p:nvCxnSpPr>
            <p:cNvPr id="20" name="Rechte verbindingslijn 19">
              <a:extLst>
                <a:ext uri="{FF2B5EF4-FFF2-40B4-BE49-F238E27FC236}">
                  <a16:creationId xmlns:a16="http://schemas.microsoft.com/office/drawing/2014/main" id="{7C9F986C-857D-416E-8BBC-71375DD2A371}"/>
                </a:ext>
              </a:extLst>
            </p:cNvPr>
            <p:cNvCxnSpPr/>
            <p:nvPr userDrawn="1"/>
          </p:nvCxnSpPr>
          <p:spPr>
            <a:xfrm>
              <a:off x="-2916918" y="280344"/>
              <a:ext cx="2675515" cy="0"/>
            </a:xfrm>
            <a:prstGeom prst="line">
              <a:avLst/>
            </a:prstGeom>
            <a:noFill/>
            <a:ln w="9525" cap="flat" cmpd="sng" algn="ctr">
              <a:solidFill>
                <a:schemeClr val="tx2"/>
              </a:solidFill>
              <a:prstDash val="solid"/>
            </a:ln>
            <a:effectLst/>
          </p:spPr>
        </p:cxnSp>
        <p:cxnSp>
          <p:nvCxnSpPr>
            <p:cNvPr id="21" name="Rechte verbindingslijn 20">
              <a:extLst>
                <a:ext uri="{FF2B5EF4-FFF2-40B4-BE49-F238E27FC236}">
                  <a16:creationId xmlns:a16="http://schemas.microsoft.com/office/drawing/2014/main" id="{4023231C-C3BF-4F83-B2E6-970DEC087B05}"/>
                </a:ext>
              </a:extLst>
            </p:cNvPr>
            <p:cNvCxnSpPr/>
            <p:nvPr userDrawn="1"/>
          </p:nvCxnSpPr>
          <p:spPr>
            <a:xfrm>
              <a:off x="-2916918" y="1847433"/>
              <a:ext cx="2662419" cy="0"/>
            </a:xfrm>
            <a:prstGeom prst="line">
              <a:avLst/>
            </a:prstGeom>
            <a:noFill/>
            <a:ln w="9525" cap="flat" cmpd="sng" algn="ctr">
              <a:solidFill>
                <a:schemeClr val="tx2"/>
              </a:solidFill>
              <a:prstDash val="solid"/>
            </a:ln>
            <a:effectLst/>
          </p:spPr>
        </p:cxnSp>
        <p:cxnSp>
          <p:nvCxnSpPr>
            <p:cNvPr id="22" name="Rechte verbindingslijn 21">
              <a:extLst>
                <a:ext uri="{FF2B5EF4-FFF2-40B4-BE49-F238E27FC236}">
                  <a16:creationId xmlns:a16="http://schemas.microsoft.com/office/drawing/2014/main" id="{2115ACB9-52B0-4578-AE47-834E8B863198}"/>
                </a:ext>
              </a:extLst>
            </p:cNvPr>
            <p:cNvCxnSpPr/>
            <p:nvPr userDrawn="1"/>
          </p:nvCxnSpPr>
          <p:spPr>
            <a:xfrm>
              <a:off x="-2916918" y="5573611"/>
              <a:ext cx="2662419" cy="0"/>
            </a:xfrm>
            <a:prstGeom prst="line">
              <a:avLst/>
            </a:prstGeom>
            <a:noFill/>
            <a:ln w="9525" cap="flat" cmpd="sng" algn="ctr">
              <a:solidFill>
                <a:schemeClr val="tx2"/>
              </a:solidFill>
              <a:prstDash val="solid"/>
            </a:ln>
            <a:effectLst/>
          </p:spPr>
        </p:cxnSp>
        <p:grpSp>
          <p:nvGrpSpPr>
            <p:cNvPr id="23" name="Groep 22">
              <a:extLst>
                <a:ext uri="{FF2B5EF4-FFF2-40B4-BE49-F238E27FC236}">
                  <a16:creationId xmlns:a16="http://schemas.microsoft.com/office/drawing/2014/main" id="{11D49A85-5CBA-46E5-BF0A-D4C496198034}"/>
                </a:ext>
              </a:extLst>
            </p:cNvPr>
            <p:cNvGrpSpPr/>
            <p:nvPr userDrawn="1"/>
          </p:nvGrpSpPr>
          <p:grpSpPr>
            <a:xfrm>
              <a:off x="-1905899" y="822185"/>
              <a:ext cx="409268" cy="427699"/>
              <a:chOff x="-1085063" y="758027"/>
              <a:chExt cx="633799" cy="622540"/>
            </a:xfrm>
          </p:grpSpPr>
          <p:sp>
            <p:nvSpPr>
              <p:cNvPr id="79" name="Afgeronde rechthoek 181">
                <a:extLst>
                  <a:ext uri="{FF2B5EF4-FFF2-40B4-BE49-F238E27FC236}">
                    <a16:creationId xmlns:a16="http://schemas.microsoft.com/office/drawing/2014/main" id="{CA26CC0A-84C0-4C1F-B309-59D665798CDF}"/>
                  </a:ext>
                </a:extLst>
              </p:cNvPr>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80" name="Groep 79">
                <a:extLst>
                  <a:ext uri="{FF2B5EF4-FFF2-40B4-BE49-F238E27FC236}">
                    <a16:creationId xmlns:a16="http://schemas.microsoft.com/office/drawing/2014/main" id="{046A9808-7395-4D25-A10A-BD825EEC49FE}"/>
                  </a:ext>
                </a:extLst>
              </p:cNvPr>
              <p:cNvGrpSpPr/>
              <p:nvPr userDrawn="1"/>
            </p:nvGrpSpPr>
            <p:grpSpPr>
              <a:xfrm>
                <a:off x="-977746" y="864082"/>
                <a:ext cx="419166" cy="410430"/>
                <a:chOff x="6366933" y="309013"/>
                <a:chExt cx="1901295" cy="1861668"/>
              </a:xfrm>
              <a:solidFill>
                <a:srgbClr val="000000"/>
              </a:solidFill>
            </p:grpSpPr>
            <p:sp>
              <p:nvSpPr>
                <p:cNvPr id="81" name="Rechthoek 80">
                  <a:extLst>
                    <a:ext uri="{FF2B5EF4-FFF2-40B4-BE49-F238E27FC236}">
                      <a16:creationId xmlns:a16="http://schemas.microsoft.com/office/drawing/2014/main" id="{87C7B4A5-638F-4276-AAF5-A85374F7C56D}"/>
                    </a:ext>
                  </a:extLst>
                </p:cNvPr>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a:extLst>
                    <a:ext uri="{FF2B5EF4-FFF2-40B4-BE49-F238E27FC236}">
                      <a16:creationId xmlns:a16="http://schemas.microsoft.com/office/drawing/2014/main" id="{02399D47-E781-4D34-89FF-9F9EAD0A5FD7}"/>
                    </a:ext>
                  </a:extLst>
                </p:cNvPr>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a:extLst>
                    <a:ext uri="{FF2B5EF4-FFF2-40B4-BE49-F238E27FC236}">
                      <a16:creationId xmlns:a16="http://schemas.microsoft.com/office/drawing/2014/main" id="{91C1A53C-2B78-47E4-AE28-B6FD3300B6A9}"/>
                    </a:ext>
                  </a:extLst>
                </p:cNvPr>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a:extLst>
                    <a:ext uri="{FF2B5EF4-FFF2-40B4-BE49-F238E27FC236}">
                      <a16:creationId xmlns:a16="http://schemas.microsoft.com/office/drawing/2014/main" id="{673136DE-C8B6-4E3D-B503-3191F85528FC}"/>
                    </a:ext>
                  </a:extLst>
                </p:cNvPr>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a:extLst>
                    <a:ext uri="{FF2B5EF4-FFF2-40B4-BE49-F238E27FC236}">
                      <a16:creationId xmlns:a16="http://schemas.microsoft.com/office/drawing/2014/main" id="{4B7961B1-C7C3-48FD-AA87-E656265498A3}"/>
                    </a:ext>
                  </a:extLst>
                </p:cNvPr>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6" name="Rechthoek 85">
                  <a:extLst>
                    <a:ext uri="{FF2B5EF4-FFF2-40B4-BE49-F238E27FC236}">
                      <a16:creationId xmlns:a16="http://schemas.microsoft.com/office/drawing/2014/main" id="{D42C5D45-020F-4588-9896-394C8C01F79F}"/>
                    </a:ext>
                  </a:extLst>
                </p:cNvPr>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7" name="Rechthoek 86">
                  <a:extLst>
                    <a:ext uri="{FF2B5EF4-FFF2-40B4-BE49-F238E27FC236}">
                      <a16:creationId xmlns:a16="http://schemas.microsoft.com/office/drawing/2014/main" id="{436DF931-5A4E-4C73-B072-5620AAC1C103}"/>
                    </a:ext>
                  </a:extLst>
                </p:cNvPr>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8" name="Rechthoek 87">
                  <a:extLst>
                    <a:ext uri="{FF2B5EF4-FFF2-40B4-BE49-F238E27FC236}">
                      <a16:creationId xmlns:a16="http://schemas.microsoft.com/office/drawing/2014/main" id="{9F93C158-241C-40A3-ACE7-40109AD9BF68}"/>
                    </a:ext>
                  </a:extLst>
                </p:cNvPr>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9" name="Rechthoek 88">
                  <a:extLst>
                    <a:ext uri="{FF2B5EF4-FFF2-40B4-BE49-F238E27FC236}">
                      <a16:creationId xmlns:a16="http://schemas.microsoft.com/office/drawing/2014/main" id="{AD04D533-D957-48E6-AB42-81F048A578AB}"/>
                    </a:ext>
                  </a:extLst>
                </p:cNvPr>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0" name="Rechthoek 89">
                  <a:extLst>
                    <a:ext uri="{FF2B5EF4-FFF2-40B4-BE49-F238E27FC236}">
                      <a16:creationId xmlns:a16="http://schemas.microsoft.com/office/drawing/2014/main" id="{25E7D9B1-2C02-46B2-8059-BC83299FCB1A}"/>
                    </a:ext>
                  </a:extLst>
                </p:cNvPr>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1" name="Vrije vorm 193">
                  <a:extLst>
                    <a:ext uri="{FF2B5EF4-FFF2-40B4-BE49-F238E27FC236}">
                      <a16:creationId xmlns:a16="http://schemas.microsoft.com/office/drawing/2014/main" id="{A948460E-4334-4B0F-B76E-F1FFA5A11005}"/>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24" name="Groep 23">
              <a:extLst>
                <a:ext uri="{FF2B5EF4-FFF2-40B4-BE49-F238E27FC236}">
                  <a16:creationId xmlns:a16="http://schemas.microsoft.com/office/drawing/2014/main" id="{E9D3D6C9-4D95-4789-8BF3-9EDDCEC50C7D}"/>
                </a:ext>
              </a:extLst>
            </p:cNvPr>
            <p:cNvGrpSpPr/>
            <p:nvPr/>
          </p:nvGrpSpPr>
          <p:grpSpPr>
            <a:xfrm>
              <a:off x="-2908046" y="1213279"/>
              <a:ext cx="533137" cy="509563"/>
              <a:chOff x="-2880382" y="802341"/>
              <a:chExt cx="532929" cy="509563"/>
            </a:xfrm>
          </p:grpSpPr>
          <p:sp>
            <p:nvSpPr>
              <p:cNvPr id="57" name="Rechthoek 56">
                <a:extLst>
                  <a:ext uri="{FF2B5EF4-FFF2-40B4-BE49-F238E27FC236}">
                    <a16:creationId xmlns:a16="http://schemas.microsoft.com/office/drawing/2014/main" id="{80794924-D23E-4CE1-939F-78A42D475EFD}"/>
                  </a:ext>
                </a:extLst>
              </p:cNvPr>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pic>
            <p:nvPicPr>
              <p:cNvPr id="58" name="Picture 2">
                <a:extLst>
                  <a:ext uri="{FF2B5EF4-FFF2-40B4-BE49-F238E27FC236}">
                    <a16:creationId xmlns:a16="http://schemas.microsoft.com/office/drawing/2014/main" id="{A3AC2F70-FB67-42B3-8358-297463F7FD93}"/>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3">
                <a:extLst>
                  <a:ext uri="{FF2B5EF4-FFF2-40B4-BE49-F238E27FC236}">
                    <a16:creationId xmlns:a16="http://schemas.microsoft.com/office/drawing/2014/main" id="{463FBEB2-84A1-40AD-AC59-38ADDEE730A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0" name="Groep 59">
                <a:extLst>
                  <a:ext uri="{FF2B5EF4-FFF2-40B4-BE49-F238E27FC236}">
                    <a16:creationId xmlns:a16="http://schemas.microsoft.com/office/drawing/2014/main" id="{77326774-F43D-416B-A2B0-1F38D7520320}"/>
                  </a:ext>
                </a:extLst>
              </p:cNvPr>
              <p:cNvGrpSpPr/>
              <p:nvPr/>
            </p:nvGrpSpPr>
            <p:grpSpPr>
              <a:xfrm>
                <a:off x="-2802433" y="1123442"/>
                <a:ext cx="132915" cy="104889"/>
                <a:chOff x="-2796392" y="1123442"/>
                <a:chExt cx="120832" cy="104889"/>
              </a:xfrm>
            </p:grpSpPr>
            <p:sp>
              <p:nvSpPr>
                <p:cNvPr id="74" name="Rechthoek 73">
                  <a:extLst>
                    <a:ext uri="{FF2B5EF4-FFF2-40B4-BE49-F238E27FC236}">
                      <a16:creationId xmlns:a16="http://schemas.microsoft.com/office/drawing/2014/main" id="{B52BD145-5C18-4A52-BC79-FDCFED67900F}"/>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a:extLst>
                    <a:ext uri="{FF2B5EF4-FFF2-40B4-BE49-F238E27FC236}">
                      <a16:creationId xmlns:a16="http://schemas.microsoft.com/office/drawing/2014/main" id="{5A03BA71-B9D4-456A-B862-DDC5A78BAB1C}"/>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6" name="Rechthoek 75">
                  <a:extLst>
                    <a:ext uri="{FF2B5EF4-FFF2-40B4-BE49-F238E27FC236}">
                      <a16:creationId xmlns:a16="http://schemas.microsoft.com/office/drawing/2014/main" id="{A74FACAE-5AE7-4080-B731-BA5B4671D1AB}"/>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a:extLst>
                    <a:ext uri="{FF2B5EF4-FFF2-40B4-BE49-F238E27FC236}">
                      <a16:creationId xmlns:a16="http://schemas.microsoft.com/office/drawing/2014/main" id="{B9D76460-C056-4F61-BEE7-D733F5D56C6B}"/>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8" name="Rechthoek 77">
                  <a:extLst>
                    <a:ext uri="{FF2B5EF4-FFF2-40B4-BE49-F238E27FC236}">
                      <a16:creationId xmlns:a16="http://schemas.microsoft.com/office/drawing/2014/main" id="{5C591374-D75B-4991-A35F-478195AE60ED}"/>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1" name="Groep 60">
                <a:extLst>
                  <a:ext uri="{FF2B5EF4-FFF2-40B4-BE49-F238E27FC236}">
                    <a16:creationId xmlns:a16="http://schemas.microsoft.com/office/drawing/2014/main" id="{CDA8E6B0-FDEE-4E11-856F-DB2E2E2CDC53}"/>
                  </a:ext>
                </a:extLst>
              </p:cNvPr>
              <p:cNvGrpSpPr/>
              <p:nvPr/>
            </p:nvGrpSpPr>
            <p:grpSpPr>
              <a:xfrm>
                <a:off x="-2575435" y="1123442"/>
                <a:ext cx="133931" cy="104889"/>
                <a:chOff x="-2556734" y="1123442"/>
                <a:chExt cx="147324" cy="104889"/>
              </a:xfrm>
            </p:grpSpPr>
            <p:grpSp>
              <p:nvGrpSpPr>
                <p:cNvPr id="62" name="Groep 61">
                  <a:extLst>
                    <a:ext uri="{FF2B5EF4-FFF2-40B4-BE49-F238E27FC236}">
                      <a16:creationId xmlns:a16="http://schemas.microsoft.com/office/drawing/2014/main" id="{0ADE4AD5-96E5-4059-B8F9-FF75AD007CF1}"/>
                    </a:ext>
                  </a:extLst>
                </p:cNvPr>
                <p:cNvGrpSpPr/>
                <p:nvPr/>
              </p:nvGrpSpPr>
              <p:grpSpPr>
                <a:xfrm>
                  <a:off x="-2556734" y="1123442"/>
                  <a:ext cx="68206" cy="104889"/>
                  <a:chOff x="-2796392" y="1123442"/>
                  <a:chExt cx="120832" cy="104889"/>
                </a:xfrm>
              </p:grpSpPr>
              <p:sp>
                <p:nvSpPr>
                  <p:cNvPr id="69" name="Rechthoek 68">
                    <a:extLst>
                      <a:ext uri="{FF2B5EF4-FFF2-40B4-BE49-F238E27FC236}">
                        <a16:creationId xmlns:a16="http://schemas.microsoft.com/office/drawing/2014/main" id="{F565A863-15D7-4BEB-A527-5B8C49E4C825}"/>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0" name="Rechthoek 69">
                    <a:extLst>
                      <a:ext uri="{FF2B5EF4-FFF2-40B4-BE49-F238E27FC236}">
                        <a16:creationId xmlns:a16="http://schemas.microsoft.com/office/drawing/2014/main" id="{B12F9488-02F8-4E2D-B2DD-E442D0424D21}"/>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1" name="Rechthoek 70">
                    <a:extLst>
                      <a:ext uri="{FF2B5EF4-FFF2-40B4-BE49-F238E27FC236}">
                        <a16:creationId xmlns:a16="http://schemas.microsoft.com/office/drawing/2014/main" id="{CBE44FEA-AEF9-4541-B3E9-F75899ACE7BD}"/>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a:extLst>
                      <a:ext uri="{FF2B5EF4-FFF2-40B4-BE49-F238E27FC236}">
                        <a16:creationId xmlns:a16="http://schemas.microsoft.com/office/drawing/2014/main" id="{C392E091-3735-4801-9128-A3D18BD5B46C}"/>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3" name="Rechthoek 72">
                    <a:extLst>
                      <a:ext uri="{FF2B5EF4-FFF2-40B4-BE49-F238E27FC236}">
                        <a16:creationId xmlns:a16="http://schemas.microsoft.com/office/drawing/2014/main" id="{F5E857D8-EFD8-4981-AB18-4401BFA439BC}"/>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3" name="Groep 62">
                  <a:extLst>
                    <a:ext uri="{FF2B5EF4-FFF2-40B4-BE49-F238E27FC236}">
                      <a16:creationId xmlns:a16="http://schemas.microsoft.com/office/drawing/2014/main" id="{A2DB8DC0-0756-46B0-A305-B3492A3B2A5A}"/>
                    </a:ext>
                  </a:extLst>
                </p:cNvPr>
                <p:cNvGrpSpPr/>
                <p:nvPr/>
              </p:nvGrpSpPr>
              <p:grpSpPr>
                <a:xfrm>
                  <a:off x="-2477616" y="1123442"/>
                  <a:ext cx="68206" cy="104889"/>
                  <a:chOff x="-2796392" y="1123442"/>
                  <a:chExt cx="120832" cy="104889"/>
                </a:xfrm>
              </p:grpSpPr>
              <p:sp>
                <p:nvSpPr>
                  <p:cNvPr id="64" name="Rechthoek 63">
                    <a:extLst>
                      <a:ext uri="{FF2B5EF4-FFF2-40B4-BE49-F238E27FC236}">
                        <a16:creationId xmlns:a16="http://schemas.microsoft.com/office/drawing/2014/main" id="{343ED8C0-66BB-4A3F-AFA1-D0426C41E91A}"/>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5" name="Rechthoek 64">
                    <a:extLst>
                      <a:ext uri="{FF2B5EF4-FFF2-40B4-BE49-F238E27FC236}">
                        <a16:creationId xmlns:a16="http://schemas.microsoft.com/office/drawing/2014/main" id="{3C2CE472-E2DD-4728-BC2C-C287B4CAC623}"/>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6" name="Rechthoek 65">
                    <a:extLst>
                      <a:ext uri="{FF2B5EF4-FFF2-40B4-BE49-F238E27FC236}">
                        <a16:creationId xmlns:a16="http://schemas.microsoft.com/office/drawing/2014/main" id="{BB4D968B-A1D6-4368-B379-4B119281AFEC}"/>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7" name="Rechthoek 66">
                    <a:extLst>
                      <a:ext uri="{FF2B5EF4-FFF2-40B4-BE49-F238E27FC236}">
                        <a16:creationId xmlns:a16="http://schemas.microsoft.com/office/drawing/2014/main" id="{081C48E6-88FD-4903-BA61-D445142E6D46}"/>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8" name="Rechthoek 67">
                    <a:extLst>
                      <a:ext uri="{FF2B5EF4-FFF2-40B4-BE49-F238E27FC236}">
                        <a16:creationId xmlns:a16="http://schemas.microsoft.com/office/drawing/2014/main" id="{BDF3F144-1AD0-40D3-A5D5-030AB35004F5}"/>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25" name="Groep 24">
              <a:extLst>
                <a:ext uri="{FF2B5EF4-FFF2-40B4-BE49-F238E27FC236}">
                  <a16:creationId xmlns:a16="http://schemas.microsoft.com/office/drawing/2014/main" id="{0BD7497D-C9BD-49DD-A87E-392F4FE56A67}"/>
                </a:ext>
              </a:extLst>
            </p:cNvPr>
            <p:cNvGrpSpPr/>
            <p:nvPr userDrawn="1"/>
          </p:nvGrpSpPr>
          <p:grpSpPr>
            <a:xfrm>
              <a:off x="-1905899" y="1286608"/>
              <a:ext cx="413866" cy="427699"/>
              <a:chOff x="-1845083" y="758027"/>
              <a:chExt cx="633799" cy="622540"/>
            </a:xfrm>
          </p:grpSpPr>
          <p:sp>
            <p:nvSpPr>
              <p:cNvPr id="44" name="Afgeronde rechthoek 146">
                <a:extLst>
                  <a:ext uri="{FF2B5EF4-FFF2-40B4-BE49-F238E27FC236}">
                    <a16:creationId xmlns:a16="http://schemas.microsoft.com/office/drawing/2014/main" id="{65710A22-CBDA-4F77-919F-FA450716241F}"/>
                  </a:ext>
                </a:extLst>
              </p:cNvPr>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45" name="Groep 44">
                <a:extLst>
                  <a:ext uri="{FF2B5EF4-FFF2-40B4-BE49-F238E27FC236}">
                    <a16:creationId xmlns:a16="http://schemas.microsoft.com/office/drawing/2014/main" id="{86D779DB-F9A5-444F-B2FB-F8EB95228046}"/>
                  </a:ext>
                </a:extLst>
              </p:cNvPr>
              <p:cNvGrpSpPr/>
              <p:nvPr userDrawn="1"/>
            </p:nvGrpSpPr>
            <p:grpSpPr>
              <a:xfrm>
                <a:off x="-1737766" y="864082"/>
                <a:ext cx="419166" cy="410430"/>
                <a:chOff x="3708400" y="309013"/>
                <a:chExt cx="1901295" cy="1861668"/>
              </a:xfrm>
              <a:solidFill>
                <a:srgbClr val="000000"/>
              </a:solidFill>
            </p:grpSpPr>
            <p:sp>
              <p:nvSpPr>
                <p:cNvPr id="46" name="Rechthoek 45">
                  <a:extLst>
                    <a:ext uri="{FF2B5EF4-FFF2-40B4-BE49-F238E27FC236}">
                      <a16:creationId xmlns:a16="http://schemas.microsoft.com/office/drawing/2014/main" id="{96517D2D-8DB8-4F24-8C6F-E73953403A7B}"/>
                    </a:ext>
                  </a:extLst>
                </p:cNvPr>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7" name="Rechthoek 46">
                  <a:extLst>
                    <a:ext uri="{FF2B5EF4-FFF2-40B4-BE49-F238E27FC236}">
                      <a16:creationId xmlns:a16="http://schemas.microsoft.com/office/drawing/2014/main" id="{DDE0CF5A-9B3B-403E-B558-5C80210263AA}"/>
                    </a:ext>
                  </a:extLst>
                </p:cNvPr>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8" name="Rechthoek 47">
                  <a:extLst>
                    <a:ext uri="{FF2B5EF4-FFF2-40B4-BE49-F238E27FC236}">
                      <a16:creationId xmlns:a16="http://schemas.microsoft.com/office/drawing/2014/main" id="{A024362D-5569-42D9-91C3-14BCDBC74896}"/>
                    </a:ext>
                  </a:extLst>
                </p:cNvPr>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9" name="Rechthoek 48">
                  <a:extLst>
                    <a:ext uri="{FF2B5EF4-FFF2-40B4-BE49-F238E27FC236}">
                      <a16:creationId xmlns:a16="http://schemas.microsoft.com/office/drawing/2014/main" id="{D544E989-AA33-4A06-9C7E-B4005C52DE62}"/>
                    </a:ext>
                  </a:extLst>
                </p:cNvPr>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0" name="Rechthoek 49">
                  <a:extLst>
                    <a:ext uri="{FF2B5EF4-FFF2-40B4-BE49-F238E27FC236}">
                      <a16:creationId xmlns:a16="http://schemas.microsoft.com/office/drawing/2014/main" id="{8C7AC442-0151-41FF-A17F-FB3728AA03D1}"/>
                    </a:ext>
                  </a:extLst>
                </p:cNvPr>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1" name="Rechthoek 50">
                  <a:extLst>
                    <a:ext uri="{FF2B5EF4-FFF2-40B4-BE49-F238E27FC236}">
                      <a16:creationId xmlns:a16="http://schemas.microsoft.com/office/drawing/2014/main" id="{E74D5339-5827-484A-A996-B634467974A9}"/>
                    </a:ext>
                  </a:extLst>
                </p:cNvPr>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2" name="Rechthoek 51">
                  <a:extLst>
                    <a:ext uri="{FF2B5EF4-FFF2-40B4-BE49-F238E27FC236}">
                      <a16:creationId xmlns:a16="http://schemas.microsoft.com/office/drawing/2014/main" id="{6DBA95AD-7F61-4966-8ECF-3C09EF0D2098}"/>
                    </a:ext>
                  </a:extLst>
                </p:cNvPr>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3" name="Rechthoek 52">
                  <a:extLst>
                    <a:ext uri="{FF2B5EF4-FFF2-40B4-BE49-F238E27FC236}">
                      <a16:creationId xmlns:a16="http://schemas.microsoft.com/office/drawing/2014/main" id="{E27BF354-6E03-48D2-A203-200FB36E6E43}"/>
                    </a:ext>
                  </a:extLst>
                </p:cNvPr>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4" name="Rechthoek 53">
                  <a:extLst>
                    <a:ext uri="{FF2B5EF4-FFF2-40B4-BE49-F238E27FC236}">
                      <a16:creationId xmlns:a16="http://schemas.microsoft.com/office/drawing/2014/main" id="{84E2CB6B-DC7C-402B-9FA2-C4CF47C259E1}"/>
                    </a:ext>
                  </a:extLst>
                </p:cNvPr>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5" name="Rechthoek 54">
                  <a:extLst>
                    <a:ext uri="{FF2B5EF4-FFF2-40B4-BE49-F238E27FC236}">
                      <a16:creationId xmlns:a16="http://schemas.microsoft.com/office/drawing/2014/main" id="{7D554A4D-28AF-46ED-8F8A-5B906CF650A0}"/>
                    </a:ext>
                  </a:extLst>
                </p:cNvPr>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6" name="Vrije vorm 158">
                  <a:extLst>
                    <a:ext uri="{FF2B5EF4-FFF2-40B4-BE49-F238E27FC236}">
                      <a16:creationId xmlns:a16="http://schemas.microsoft.com/office/drawing/2014/main" id="{1BB512FE-F88A-4338-890B-9BC01450B2BA}"/>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26" name="Rechte verbindingslijn 25">
              <a:extLst>
                <a:ext uri="{FF2B5EF4-FFF2-40B4-BE49-F238E27FC236}">
                  <a16:creationId xmlns:a16="http://schemas.microsoft.com/office/drawing/2014/main" id="{C677C6A6-2A94-409B-9610-44D8FCD860F5}"/>
                </a:ext>
              </a:extLst>
            </p:cNvPr>
            <p:cNvCxnSpPr>
              <a:stCxn id="59" idx="2"/>
              <a:endCxn id="44" idx="1"/>
            </p:cNvCxnSpPr>
            <p:nvPr userDrawn="1"/>
          </p:nvCxnSpPr>
          <p:spPr>
            <a:xfrm>
              <a:off x="-2772053" y="1446637"/>
              <a:ext cx="866154" cy="53821"/>
            </a:xfrm>
            <a:prstGeom prst="line">
              <a:avLst/>
            </a:prstGeom>
            <a:noFill/>
            <a:ln w="9525" cap="flat" cmpd="sng" algn="ctr">
              <a:solidFill>
                <a:schemeClr val="tx2"/>
              </a:solidFill>
              <a:prstDash val="solid"/>
              <a:headEnd type="oval"/>
            </a:ln>
            <a:effectLst/>
          </p:spPr>
        </p:cxnSp>
        <p:cxnSp>
          <p:nvCxnSpPr>
            <p:cNvPr id="27" name="Rechte verbindingslijn 26">
              <a:extLst>
                <a:ext uri="{FF2B5EF4-FFF2-40B4-BE49-F238E27FC236}">
                  <a16:creationId xmlns:a16="http://schemas.microsoft.com/office/drawing/2014/main" id="{19A7ED52-C8C0-4C4B-97F7-D75E1808D5E2}"/>
                </a:ext>
              </a:extLst>
            </p:cNvPr>
            <p:cNvCxnSpPr>
              <a:endCxn id="79" idx="1"/>
            </p:cNvCxnSpPr>
            <p:nvPr userDrawn="1"/>
          </p:nvCxnSpPr>
          <p:spPr>
            <a:xfrm flipV="1">
              <a:off x="-2411523" y="1036035"/>
              <a:ext cx="505623" cy="283623"/>
            </a:xfrm>
            <a:prstGeom prst="line">
              <a:avLst/>
            </a:prstGeom>
            <a:noFill/>
            <a:ln w="9525" cap="flat" cmpd="sng" algn="ctr">
              <a:solidFill>
                <a:schemeClr val="tx2"/>
              </a:solidFill>
              <a:prstDash val="solid"/>
              <a:headEnd type="oval"/>
            </a:ln>
            <a:effectLst/>
          </p:spPr>
        </p:cxnSp>
        <p:sp>
          <p:nvSpPr>
            <p:cNvPr id="28" name="Textfield placeholder">
              <a:extLst>
                <a:ext uri="{FF2B5EF4-FFF2-40B4-BE49-F238E27FC236}">
                  <a16:creationId xmlns:a16="http://schemas.microsoft.com/office/drawing/2014/main" id="{0D832239-7EC8-49B6-A1C8-4C8A23B7699B}"/>
                </a:ext>
              </a:extLst>
            </p:cNvPr>
            <p:cNvSpPr txBox="1">
              <a:spLocks/>
            </p:cNvSpPr>
            <p:nvPr userDrawn="1"/>
          </p:nvSpPr>
          <p:spPr>
            <a:xfrm>
              <a:off x="-1298784" y="822187"/>
              <a:ext cx="1057381"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omhoog</a:t>
              </a:r>
            </a:p>
          </p:txBody>
        </p:sp>
        <p:sp>
          <p:nvSpPr>
            <p:cNvPr id="29" name="Textfield placeholder">
              <a:extLst>
                <a:ext uri="{FF2B5EF4-FFF2-40B4-BE49-F238E27FC236}">
                  <a16:creationId xmlns:a16="http://schemas.microsoft.com/office/drawing/2014/main" id="{F29EE440-9454-4462-BE62-1EBB962108C3}"/>
                </a:ext>
              </a:extLst>
            </p:cNvPr>
            <p:cNvSpPr txBox="1">
              <a:spLocks/>
            </p:cNvSpPr>
            <p:nvPr userDrawn="1"/>
          </p:nvSpPr>
          <p:spPr>
            <a:xfrm>
              <a:off x="-1298785" y="1286608"/>
              <a:ext cx="107064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omlaag</a:t>
              </a:r>
            </a:p>
          </p:txBody>
        </p:sp>
        <p:sp>
          <p:nvSpPr>
            <p:cNvPr id="30" name="Ovaal 29">
              <a:extLst>
                <a:ext uri="{FF2B5EF4-FFF2-40B4-BE49-F238E27FC236}">
                  <a16:creationId xmlns:a16="http://schemas.microsoft.com/office/drawing/2014/main" id="{A0FC252C-942A-4FF8-A902-E582A5DB5BAB}"/>
                </a:ext>
              </a:extLst>
            </p:cNvPr>
            <p:cNvSpPr/>
            <p:nvPr userDrawn="1"/>
          </p:nvSpPr>
          <p:spPr>
            <a:xfrm>
              <a:off x="-2917251" y="3580680"/>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grpSp>
          <p:nvGrpSpPr>
            <p:cNvPr id="31" name="Groep 30">
              <a:extLst>
                <a:ext uri="{FF2B5EF4-FFF2-40B4-BE49-F238E27FC236}">
                  <a16:creationId xmlns:a16="http://schemas.microsoft.com/office/drawing/2014/main" id="{26BA0353-A495-444D-A566-A82BD8912E96}"/>
                </a:ext>
              </a:extLst>
            </p:cNvPr>
            <p:cNvGrpSpPr/>
            <p:nvPr/>
          </p:nvGrpSpPr>
          <p:grpSpPr>
            <a:xfrm>
              <a:off x="-2908046" y="821494"/>
              <a:ext cx="528902" cy="344202"/>
              <a:chOff x="-2880382" y="410556"/>
              <a:chExt cx="528695" cy="344202"/>
            </a:xfrm>
          </p:grpSpPr>
          <p:sp>
            <p:nvSpPr>
              <p:cNvPr id="42" name="Afgeronde rechthoek 144">
                <a:extLst>
                  <a:ext uri="{FF2B5EF4-FFF2-40B4-BE49-F238E27FC236}">
                    <a16:creationId xmlns:a16="http://schemas.microsoft.com/office/drawing/2014/main" id="{E36EC498-074C-4513-9A81-9FC7060FF2E6}"/>
                  </a:ext>
                </a:extLst>
              </p:cNvPr>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sp>
            <p:nvSpPr>
              <p:cNvPr id="43" name="Vrije vorm 145">
                <a:extLst>
                  <a:ext uri="{FF2B5EF4-FFF2-40B4-BE49-F238E27FC236}">
                    <a16:creationId xmlns:a16="http://schemas.microsoft.com/office/drawing/2014/main" id="{AA03C2E5-7ACB-49A9-9656-7AA4F736D750}"/>
                  </a:ext>
                </a:extLst>
              </p:cNvPr>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766"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32" name="Tekstvak 33">
              <a:extLst>
                <a:ext uri="{FF2B5EF4-FFF2-40B4-BE49-F238E27FC236}">
                  <a16:creationId xmlns:a16="http://schemas.microsoft.com/office/drawing/2014/main" id="{4B7A7F86-8E2F-4C0C-911E-D0AAF7CC4F30}"/>
                </a:ext>
              </a:extLst>
            </p:cNvPr>
            <p:cNvSpPr txBox="1"/>
            <p:nvPr userDrawn="1"/>
          </p:nvSpPr>
          <p:spPr>
            <a:xfrm>
              <a:off x="-2917251" y="377548"/>
              <a:ext cx="2680934"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766"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‘Alinea’</a:t>
              </a:r>
            </a:p>
          </p:txBody>
        </p:sp>
        <p:sp>
          <p:nvSpPr>
            <p:cNvPr id="33" name="Textfield placeholder">
              <a:extLst>
                <a:ext uri="{FF2B5EF4-FFF2-40B4-BE49-F238E27FC236}">
                  <a16:creationId xmlns:a16="http://schemas.microsoft.com/office/drawing/2014/main" id="{B48719F5-AFE3-4518-BD6F-2C7568788546}"/>
                </a:ext>
              </a:extLst>
            </p:cNvPr>
            <p:cNvSpPr txBox="1">
              <a:spLocks/>
            </p:cNvSpPr>
            <p:nvPr userDrawn="1"/>
          </p:nvSpPr>
          <p:spPr>
            <a:xfrm>
              <a:off x="-2529617" y="3581587"/>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742" marR="0" lvl="4" indent="-355742" algn="l" defTabSz="355742" rtl="0" eaLnBrk="1" fontAlgn="auto" latinLnBrk="0" hangingPunct="1">
                <a:lnSpc>
                  <a:spcPct val="85000"/>
                </a:lnSpc>
                <a:spcBef>
                  <a:spcPts val="900"/>
                </a:spcBef>
                <a:spcAft>
                  <a:spcPts val="0"/>
                </a:spcAft>
                <a:buClr>
                  <a:schemeClr val="tx1"/>
                </a:buClr>
                <a:buSzTx/>
                <a:buFont typeface="+mj-lt"/>
                <a:buAutoNum type="arabicPeriod"/>
                <a:tabLst/>
                <a:defRPr/>
              </a:pPr>
              <a:r>
                <a:rPr lang="nl-NL" sz="2000" b="0" kern="1200" noProof="0">
                  <a:solidFill>
                    <a:schemeClr val="tx1"/>
                  </a:solidFill>
                  <a:latin typeface="+mn-lt"/>
                  <a:ea typeface="+mn-ea"/>
                  <a:cs typeface="+mn-cs"/>
                </a:rPr>
                <a:t>Level 5</a:t>
              </a:r>
            </a:p>
          </p:txBody>
        </p:sp>
        <p:sp>
          <p:nvSpPr>
            <p:cNvPr id="34" name="Textfield placeholder">
              <a:extLst>
                <a:ext uri="{FF2B5EF4-FFF2-40B4-BE49-F238E27FC236}">
                  <a16:creationId xmlns:a16="http://schemas.microsoft.com/office/drawing/2014/main" id="{565D493C-CCE1-4A6B-8704-87396209DE4C}"/>
                </a:ext>
              </a:extLst>
            </p:cNvPr>
            <p:cNvSpPr txBox="1">
              <a:spLocks/>
            </p:cNvSpPr>
            <p:nvPr userDrawn="1"/>
          </p:nvSpPr>
          <p:spPr>
            <a:xfrm>
              <a:off x="-2545010" y="437839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05185" marR="0" lvl="6" indent="-273159" algn="l" defTabSz="355742" rtl="0" eaLnBrk="1" fontAlgn="auto" latinLnBrk="0" hangingPunct="1">
                <a:lnSpc>
                  <a:spcPct val="85000"/>
                </a:lnSpc>
                <a:spcBef>
                  <a:spcPts val="900"/>
                </a:spcBef>
                <a:spcAft>
                  <a:spcPts val="0"/>
                </a:spcAft>
                <a:buClr>
                  <a:schemeClr val="tx1"/>
                </a:buClr>
                <a:buSzPct val="80000"/>
                <a:buFont typeface="Arial" panose="020B0604020202020204" pitchFamily="34" charset="0"/>
                <a:buChar char="-"/>
                <a:tabLst/>
                <a:defRPr/>
              </a:pPr>
              <a:r>
                <a:rPr lang="nl-NL" sz="1800" kern="1200" noProof="0">
                  <a:solidFill>
                    <a:schemeClr val="tx1"/>
                  </a:solidFill>
                  <a:latin typeface="+mn-lt"/>
                  <a:ea typeface="+mn-ea"/>
                  <a:cs typeface="+mn-cs"/>
                </a:rPr>
                <a:t>Level 7</a:t>
              </a:r>
            </a:p>
          </p:txBody>
        </p:sp>
        <p:sp>
          <p:nvSpPr>
            <p:cNvPr id="35" name="Ovaal 34">
              <a:extLst>
                <a:ext uri="{FF2B5EF4-FFF2-40B4-BE49-F238E27FC236}">
                  <a16:creationId xmlns:a16="http://schemas.microsoft.com/office/drawing/2014/main" id="{2DBEF25E-6990-4809-9106-6E7E527E1FAB}"/>
                </a:ext>
              </a:extLst>
            </p:cNvPr>
            <p:cNvSpPr/>
            <p:nvPr userDrawn="1"/>
          </p:nvSpPr>
          <p:spPr>
            <a:xfrm>
              <a:off x="-2917251" y="397926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36" name="Ovaal 35">
              <a:extLst>
                <a:ext uri="{FF2B5EF4-FFF2-40B4-BE49-F238E27FC236}">
                  <a16:creationId xmlns:a16="http://schemas.microsoft.com/office/drawing/2014/main" id="{39D878D7-084D-48DE-88CF-85A09703D77C}"/>
                </a:ext>
              </a:extLst>
            </p:cNvPr>
            <p:cNvSpPr/>
            <p:nvPr userDrawn="1"/>
          </p:nvSpPr>
          <p:spPr>
            <a:xfrm>
              <a:off x="-2917251" y="437785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37" name="Ovaal 36">
              <a:extLst>
                <a:ext uri="{FF2B5EF4-FFF2-40B4-BE49-F238E27FC236}">
                  <a16:creationId xmlns:a16="http://schemas.microsoft.com/office/drawing/2014/main" id="{724BFFCE-341E-4A48-9306-688D486BC14A}"/>
                </a:ext>
              </a:extLst>
            </p:cNvPr>
            <p:cNvSpPr/>
            <p:nvPr userDrawn="1"/>
          </p:nvSpPr>
          <p:spPr>
            <a:xfrm>
              <a:off x="-2917251" y="477643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38" name="Textfield placeholder">
              <a:extLst>
                <a:ext uri="{FF2B5EF4-FFF2-40B4-BE49-F238E27FC236}">
                  <a16:creationId xmlns:a16="http://schemas.microsoft.com/office/drawing/2014/main" id="{46D87301-F921-45D6-9D20-4F0AB9245453}"/>
                </a:ext>
              </a:extLst>
            </p:cNvPr>
            <p:cNvSpPr txBox="1">
              <a:spLocks/>
            </p:cNvSpPr>
            <p:nvPr userDrawn="1"/>
          </p:nvSpPr>
          <p:spPr>
            <a:xfrm>
              <a:off x="-2529617" y="3979991"/>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32026" marR="0" lvl="5" indent="-176282" algn="l" defTabSz="355742" rtl="0" eaLnBrk="1" fontAlgn="auto" latinLnBrk="0" hangingPunct="1">
                <a:lnSpc>
                  <a:spcPct val="85000"/>
                </a:lnSpc>
                <a:spcBef>
                  <a:spcPts val="900"/>
                </a:spcBef>
                <a:spcAft>
                  <a:spcPts val="0"/>
                </a:spcAft>
                <a:buClr>
                  <a:schemeClr val="tx1"/>
                </a:buClr>
                <a:buSzTx/>
                <a:buFont typeface="Arial" panose="020B0604020202020204" pitchFamily="34" charset="0"/>
                <a:buChar char="•"/>
                <a:tabLst/>
                <a:defRPr/>
              </a:pPr>
              <a:r>
                <a:rPr lang="nl-NL" sz="1800" i="0" kern="1200" cap="none" baseline="0" noProof="0">
                  <a:solidFill>
                    <a:schemeClr val="tx1"/>
                  </a:solidFill>
                  <a:latin typeface="+mn-lt"/>
                  <a:ea typeface="+mn-ea"/>
                  <a:cs typeface="+mn-cs"/>
                </a:rPr>
                <a:t>Level 6</a:t>
              </a:r>
            </a:p>
          </p:txBody>
        </p:sp>
        <p:sp>
          <p:nvSpPr>
            <p:cNvPr id="39" name="Textfield placeholder">
              <a:extLst>
                <a:ext uri="{FF2B5EF4-FFF2-40B4-BE49-F238E27FC236}">
                  <a16:creationId xmlns:a16="http://schemas.microsoft.com/office/drawing/2014/main" id="{CCC185A6-E1AB-408F-B621-47E22ECE2AFC}"/>
                </a:ext>
              </a:extLst>
            </p:cNvPr>
            <p:cNvSpPr txBox="1">
              <a:spLocks/>
            </p:cNvSpPr>
            <p:nvPr userDrawn="1"/>
          </p:nvSpPr>
          <p:spPr>
            <a:xfrm>
              <a:off x="-2529617" y="477679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7" indent="0" algn="l" defTabSz="355742" rtl="0" eaLnBrk="1" fontAlgn="auto" latinLnBrk="0" hangingPunct="1">
                <a:lnSpc>
                  <a:spcPct val="85000"/>
                </a:lnSpc>
                <a:spcBef>
                  <a:spcPts val="0"/>
                </a:spcBef>
                <a:spcAft>
                  <a:spcPts val="1600"/>
                </a:spcAft>
                <a:buClrTx/>
                <a:buSzTx/>
                <a:buFont typeface="Arial" panose="020B0604020202020204" pitchFamily="34" charset="0"/>
                <a:buNone/>
                <a:tabLst/>
                <a:defRPr/>
              </a:pPr>
              <a:r>
                <a:rPr lang="nl-NL" sz="2400" b="0" kern="1200" noProof="0">
                  <a:solidFill>
                    <a:schemeClr val="tx1"/>
                  </a:solidFill>
                  <a:latin typeface="+mj-lt"/>
                  <a:ea typeface="+mn-ea"/>
                  <a:cs typeface="+mn-cs"/>
                </a:rPr>
                <a:t>Level 8</a:t>
              </a:r>
            </a:p>
          </p:txBody>
        </p:sp>
        <p:sp>
          <p:nvSpPr>
            <p:cNvPr id="40" name="Ovaal 39">
              <a:extLst>
                <a:ext uri="{FF2B5EF4-FFF2-40B4-BE49-F238E27FC236}">
                  <a16:creationId xmlns:a16="http://schemas.microsoft.com/office/drawing/2014/main" id="{A37B07B2-6ADE-4D9E-8E06-3193F1C76B0B}"/>
                </a:ext>
              </a:extLst>
            </p:cNvPr>
            <p:cNvSpPr/>
            <p:nvPr userDrawn="1"/>
          </p:nvSpPr>
          <p:spPr>
            <a:xfrm>
              <a:off x="-2917251" y="517502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sp>
          <p:nvSpPr>
            <p:cNvPr id="41" name="Textfield placeholder">
              <a:extLst>
                <a:ext uri="{FF2B5EF4-FFF2-40B4-BE49-F238E27FC236}">
                  <a16:creationId xmlns:a16="http://schemas.microsoft.com/office/drawing/2014/main" id="{2B717790-C885-4068-9114-B2EC8E8BC8AF}"/>
                </a:ext>
              </a:extLst>
            </p:cNvPr>
            <p:cNvSpPr txBox="1">
              <a:spLocks/>
            </p:cNvSpPr>
            <p:nvPr userDrawn="1"/>
          </p:nvSpPr>
          <p:spPr>
            <a:xfrm>
              <a:off x="-2529617" y="517520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8" indent="0" algn="l" defTabSz="355742" rtl="0" eaLnBrk="1" fontAlgn="auto" latinLnBrk="0" hangingPunct="1">
                <a:lnSpc>
                  <a:spcPct val="85000"/>
                </a:lnSpc>
                <a:spcBef>
                  <a:spcPts val="900"/>
                </a:spcBef>
                <a:spcAft>
                  <a:spcPts val="0"/>
                </a:spcAft>
                <a:buClrTx/>
                <a:buSzTx/>
                <a:buFont typeface="Arial" panose="020B0604020202020204" pitchFamily="34" charset="0"/>
                <a:buNone/>
                <a:tabLst/>
                <a:defRPr/>
              </a:pPr>
              <a:r>
                <a:rPr lang="nl-NL" sz="2000" b="0" i="0" u="none" kern="1200" noProof="0">
                  <a:solidFill>
                    <a:schemeClr val="tx1"/>
                  </a:solidFill>
                  <a:latin typeface="+mn-lt"/>
                  <a:ea typeface="+mn-ea"/>
                  <a:cs typeface="+mn-cs"/>
                </a:rPr>
                <a:t>Level 9</a:t>
              </a:r>
            </a:p>
          </p:txBody>
        </p:sp>
      </p:grpSp>
      <p:sp>
        <p:nvSpPr>
          <p:cNvPr id="94" name="Tijdelijke aanduiding voor voettekst 3">
            <a:extLst>
              <a:ext uri="{FF2B5EF4-FFF2-40B4-BE49-F238E27FC236}">
                <a16:creationId xmlns:a16="http://schemas.microsoft.com/office/drawing/2014/main" id="{D4401181-A8B0-4814-AE20-1FDD8C4B57DE}"/>
              </a:ext>
            </a:extLst>
          </p:cNvPr>
          <p:cNvSpPr>
            <a:spLocks noGrp="1"/>
          </p:cNvSpPr>
          <p:nvPr>
            <p:ph type="ftr" sz="quarter" idx="3"/>
          </p:nvPr>
        </p:nvSpPr>
        <p:spPr>
          <a:xfrm>
            <a:off x="6883763" y="6355828"/>
            <a:ext cx="4114800" cy="365125"/>
          </a:xfrm>
          <a:prstGeom prst="rect">
            <a:avLst/>
          </a:prstGeom>
          <a:noFill/>
        </p:spPr>
        <p:txBody>
          <a:bodyPr vert="horz" lIns="91440" tIns="45720" rIns="91440" bIns="45720" rtlCol="0" anchor="ctr">
            <a:scene3d>
              <a:camera prst="orthographicFront">
                <a:rot lat="0" lon="0" rev="0"/>
              </a:camera>
              <a:lightRig rig="threePt" dir="t"/>
            </a:scene3d>
          </a:bodyPr>
          <a:lstStyle>
            <a:lvl1pPr algn="ctr">
              <a:defRPr sz="1000" b="1" spc="600">
                <a:solidFill>
                  <a:schemeClr val="bg1"/>
                </a:solidFill>
              </a:defRPr>
            </a:lvl1pPr>
          </a:lstStyle>
          <a:p>
            <a:endParaRPr lang="nl-NL"/>
          </a:p>
        </p:txBody>
      </p:sp>
    </p:spTree>
    <p:extLst>
      <p:ext uri="{BB962C8B-B14F-4D97-AF65-F5344CB8AC3E}">
        <p14:creationId xmlns:p14="http://schemas.microsoft.com/office/powerpoint/2010/main" val="77481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Links en inhoud 2">
    <p:bg>
      <p:bgPr>
        <a:solidFill>
          <a:schemeClr val="tx1"/>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E0804EE0-74B5-7747-9335-8F9E8E922141}"/>
              </a:ext>
            </a:extLst>
          </p:cNvPr>
          <p:cNvSpPr>
            <a:spLocks noGrp="1"/>
          </p:cNvSpPr>
          <p:nvPr>
            <p:ph type="pic" sz="quarter" idx="13"/>
          </p:nvPr>
        </p:nvSpPr>
        <p:spPr>
          <a:xfrm>
            <a:off x="0" y="0"/>
            <a:ext cx="6096000" cy="6858000"/>
          </a:xfrm>
        </p:spPr>
        <p:txBody>
          <a:bodyPr/>
          <a:lstStyle/>
          <a:p>
            <a:r>
              <a:rPr lang="en-US"/>
              <a:t>Click icon to add picture</a:t>
            </a:r>
            <a:endParaRPr lang="nl-NL"/>
          </a:p>
        </p:txBody>
      </p:sp>
      <p:sp>
        <p:nvSpPr>
          <p:cNvPr id="6" name="Tijdelijke aanduiding voor dianummer 5">
            <a:extLst>
              <a:ext uri="{FF2B5EF4-FFF2-40B4-BE49-F238E27FC236}">
                <a16:creationId xmlns:a16="http://schemas.microsoft.com/office/drawing/2014/main" id="{3E383C80-F962-5741-902E-AA0F94346F7B}"/>
              </a:ext>
            </a:extLst>
          </p:cNvPr>
          <p:cNvSpPr>
            <a:spLocks noGrp="1"/>
          </p:cNvSpPr>
          <p:nvPr>
            <p:ph type="sldNum" sz="quarter" idx="12"/>
          </p:nvPr>
        </p:nvSpPr>
        <p:spPr>
          <a:xfrm>
            <a:off x="288000" y="6356350"/>
            <a:ext cx="2743200" cy="365125"/>
          </a:xfrm>
        </p:spPr>
        <p:txBody>
          <a:bodyPr/>
          <a:lstStyle>
            <a:lvl1pPr algn="l">
              <a:defRPr>
                <a:solidFill>
                  <a:schemeClr val="bg1"/>
                </a:solidFill>
              </a:defRPr>
            </a:lvl1pPr>
          </a:lstStyle>
          <a:p>
            <a:fld id="{D1A98CB6-53BB-054D-8874-55CB05D70D36}" type="slidenum">
              <a:rPr lang="nl-NL" smtClean="0"/>
              <a:pPr/>
              <a:t>‹nr.›</a:t>
            </a:fld>
            <a:endParaRPr lang="nl-NL"/>
          </a:p>
        </p:txBody>
      </p:sp>
      <p:sp>
        <p:nvSpPr>
          <p:cNvPr id="8" name="Tijdelijke aanduiding voor inhoud 7">
            <a:extLst>
              <a:ext uri="{FF2B5EF4-FFF2-40B4-BE49-F238E27FC236}">
                <a16:creationId xmlns:a16="http://schemas.microsoft.com/office/drawing/2014/main" id="{925865F3-87BA-A641-B74F-326C556E7BDE}"/>
              </a:ext>
            </a:extLst>
          </p:cNvPr>
          <p:cNvSpPr>
            <a:spLocks noGrp="1"/>
          </p:cNvSpPr>
          <p:nvPr>
            <p:ph sz="quarter" idx="14" hasCustomPrompt="1"/>
          </p:nvPr>
        </p:nvSpPr>
        <p:spPr>
          <a:xfrm>
            <a:off x="6393599" y="633599"/>
            <a:ext cx="5529601" cy="5449701"/>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
                <a:schemeClr val="bg2"/>
              </a:buCl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a:t>
            </a:r>
          </a:p>
          <a:p>
            <a:pPr lvl="6"/>
            <a:r>
              <a:rPr lang="nl-NL"/>
              <a:t>Zeven</a:t>
            </a:r>
          </a:p>
          <a:p>
            <a:pPr lvl="7"/>
            <a:r>
              <a:rPr lang="nl-NL"/>
              <a:t>Acht</a:t>
            </a:r>
          </a:p>
          <a:p>
            <a:pPr lvl="8"/>
            <a:r>
              <a:rPr lang="nl-NL"/>
              <a:t>Negen</a:t>
            </a:r>
          </a:p>
        </p:txBody>
      </p:sp>
      <p:grpSp>
        <p:nvGrpSpPr>
          <p:cNvPr id="7" name="Groep 6">
            <a:extLst>
              <a:ext uri="{FF2B5EF4-FFF2-40B4-BE49-F238E27FC236}">
                <a16:creationId xmlns:a16="http://schemas.microsoft.com/office/drawing/2014/main" id="{BB77B91A-66CA-4E1C-A30C-F4E153C19269}"/>
              </a:ext>
            </a:extLst>
          </p:cNvPr>
          <p:cNvGrpSpPr/>
          <p:nvPr userDrawn="1"/>
        </p:nvGrpSpPr>
        <p:grpSpPr>
          <a:xfrm>
            <a:off x="-2917251" y="0"/>
            <a:ext cx="2689107" cy="5573611"/>
            <a:chOff x="-2917251" y="0"/>
            <a:chExt cx="2689107" cy="5573611"/>
          </a:xfrm>
        </p:grpSpPr>
        <p:sp>
          <p:nvSpPr>
            <p:cNvPr id="10" name="Rechthoek 9">
              <a:extLst>
                <a:ext uri="{FF2B5EF4-FFF2-40B4-BE49-F238E27FC236}">
                  <a16:creationId xmlns:a16="http://schemas.microsoft.com/office/drawing/2014/main" id="{374CAF62-C996-48AA-B835-8F6F814F07FC}"/>
                </a:ext>
              </a:extLst>
            </p:cNvPr>
            <p:cNvSpPr/>
            <p:nvPr userDrawn="1"/>
          </p:nvSpPr>
          <p:spPr>
            <a:xfrm>
              <a:off x="-2917251" y="0"/>
              <a:ext cx="2675848" cy="195254"/>
            </a:xfrm>
            <a:prstGeom prst="rect">
              <a:avLst/>
            </a:prstGeom>
            <a:noFill/>
            <a:ln w="25400" cap="flat" cmpd="sng" algn="ctr">
              <a:noFill/>
              <a:prstDash val="solid"/>
            </a:ln>
            <a:effectLst/>
          </p:spPr>
          <p:txBody>
            <a:bodyPr lIns="0" tIns="0" rIns="0" bIns="0" rtlCol="0" anchor="t"/>
            <a:lstStyle/>
            <a:p>
              <a:pPr marL="0" marR="0" lvl="0" indent="0" defTabSz="914766" eaLnBrk="1" fontAlgn="auto" latinLnBrk="0" hangingPunct="1">
                <a:lnSpc>
                  <a:spcPct val="80000"/>
                </a:lnSpc>
                <a:spcBef>
                  <a:spcPts val="0"/>
                </a:spcBef>
                <a:spcAft>
                  <a:spcPts val="0"/>
                </a:spcAft>
                <a:buClrTx/>
                <a:buSzTx/>
                <a:buFontTx/>
                <a:buNone/>
                <a:tabLst/>
                <a:defRPr/>
              </a:pPr>
              <a:r>
                <a:rPr kumimoji="0" lang="nl-NL" sz="1601" b="1" i="0" u="none" strike="noStrike" kern="0" cap="none" spc="0" normalizeH="0" baseline="0" noProof="0">
                  <a:ln>
                    <a:noFill/>
                  </a:ln>
                  <a:solidFill>
                    <a:schemeClr val="tx2"/>
                  </a:solidFill>
                  <a:effectLst/>
                  <a:uLnTx/>
                  <a:uFillTx/>
                  <a:cs typeface="Segoe UI Light" panose="020B0502040204020203" pitchFamily="34" charset="0"/>
                </a:rPr>
                <a:t>TEKST NIVEAUS</a:t>
              </a:r>
            </a:p>
          </p:txBody>
        </p:sp>
        <p:sp>
          <p:nvSpPr>
            <p:cNvPr id="11" name="Textfield placeholder">
              <a:extLst>
                <a:ext uri="{FF2B5EF4-FFF2-40B4-BE49-F238E27FC236}">
                  <a16:creationId xmlns:a16="http://schemas.microsoft.com/office/drawing/2014/main" id="{1F431719-9479-45E7-91D6-3087D02C06B4}"/>
                </a:ext>
              </a:extLst>
            </p:cNvPr>
            <p:cNvSpPr txBox="1">
              <a:spLocks/>
            </p:cNvSpPr>
            <p:nvPr userDrawn="1"/>
          </p:nvSpPr>
          <p:spPr>
            <a:xfrm>
              <a:off x="-2545010" y="278477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2" indent="0" algn="l" defTabSz="355742" rtl="0" eaLnBrk="1" fontAlgn="auto" latinLnBrk="0" hangingPunct="1">
                <a:lnSpc>
                  <a:spcPct val="85000"/>
                </a:lnSpc>
                <a:spcBef>
                  <a:spcPts val="1800"/>
                </a:spcBef>
                <a:spcAft>
                  <a:spcPts val="0"/>
                </a:spcAft>
                <a:buClr>
                  <a:schemeClr val="accent3"/>
                </a:buClr>
                <a:buSzPct val="100000"/>
                <a:buFont typeface="Arial" panose="020B0604020202020204" pitchFamily="34" charset="0"/>
                <a:buNone/>
                <a:tabLst/>
                <a:defRPr/>
              </a:pPr>
              <a:r>
                <a:rPr lang="nl-NL" sz="2000" kern="1200" noProof="0">
                  <a:solidFill>
                    <a:schemeClr val="tx1"/>
                  </a:solidFill>
                  <a:latin typeface="+mn-lt"/>
                  <a:ea typeface="+mn-ea"/>
                  <a:cs typeface="+mn-cs"/>
                </a:rPr>
                <a:t>Level 3</a:t>
              </a:r>
            </a:p>
          </p:txBody>
        </p:sp>
        <p:sp>
          <p:nvSpPr>
            <p:cNvPr id="12" name="Ovaal 11">
              <a:extLst>
                <a:ext uri="{FF2B5EF4-FFF2-40B4-BE49-F238E27FC236}">
                  <a16:creationId xmlns:a16="http://schemas.microsoft.com/office/drawing/2014/main" id="{422E2D43-3BAF-4446-AD89-8EA2BC51DD2D}"/>
                </a:ext>
              </a:extLst>
            </p:cNvPr>
            <p:cNvSpPr/>
            <p:nvPr userDrawn="1"/>
          </p:nvSpPr>
          <p:spPr>
            <a:xfrm>
              <a:off x="-2917251" y="198633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1</a:t>
              </a:r>
            </a:p>
          </p:txBody>
        </p:sp>
        <p:sp>
          <p:nvSpPr>
            <p:cNvPr id="13" name="Ovaal 12">
              <a:extLst>
                <a:ext uri="{FF2B5EF4-FFF2-40B4-BE49-F238E27FC236}">
                  <a16:creationId xmlns:a16="http://schemas.microsoft.com/office/drawing/2014/main" id="{C4EDB951-4C52-4C13-9601-A861E9A1931B}"/>
                </a:ext>
              </a:extLst>
            </p:cNvPr>
            <p:cNvSpPr/>
            <p:nvPr userDrawn="1"/>
          </p:nvSpPr>
          <p:spPr>
            <a:xfrm>
              <a:off x="-2917251" y="238492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14" name="Ovaal 13">
              <a:extLst>
                <a:ext uri="{FF2B5EF4-FFF2-40B4-BE49-F238E27FC236}">
                  <a16:creationId xmlns:a16="http://schemas.microsoft.com/office/drawing/2014/main" id="{E4947152-4C95-4A5B-95BC-09E8FFC35509}"/>
                </a:ext>
              </a:extLst>
            </p:cNvPr>
            <p:cNvSpPr/>
            <p:nvPr userDrawn="1"/>
          </p:nvSpPr>
          <p:spPr>
            <a:xfrm>
              <a:off x="-2917251" y="278350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15" name="Ovaal 14">
              <a:extLst>
                <a:ext uri="{FF2B5EF4-FFF2-40B4-BE49-F238E27FC236}">
                  <a16:creationId xmlns:a16="http://schemas.microsoft.com/office/drawing/2014/main" id="{B022C1F3-6359-4320-9C54-7C365EAECEF4}"/>
                </a:ext>
              </a:extLst>
            </p:cNvPr>
            <p:cNvSpPr/>
            <p:nvPr userDrawn="1"/>
          </p:nvSpPr>
          <p:spPr>
            <a:xfrm>
              <a:off x="-2917251" y="318209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16" name="Textfield placeholder">
              <a:extLst>
                <a:ext uri="{FF2B5EF4-FFF2-40B4-BE49-F238E27FC236}">
                  <a16:creationId xmlns:a16="http://schemas.microsoft.com/office/drawing/2014/main" id="{20696E9E-7D85-4B8C-BAE2-E9CB313F78C0}"/>
                </a:ext>
              </a:extLst>
            </p:cNvPr>
            <p:cNvSpPr txBox="1">
              <a:spLocks/>
            </p:cNvSpPr>
            <p:nvPr userDrawn="1"/>
          </p:nvSpPr>
          <p:spPr>
            <a:xfrm>
              <a:off x="-2529617" y="1986154"/>
              <a:ext cx="2164554"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1047" marR="0" lvl="0"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2000" kern="1200" noProof="0">
                  <a:solidFill>
                    <a:schemeClr val="tx1"/>
                  </a:solidFill>
                  <a:latin typeface="+mn-lt"/>
                  <a:ea typeface="+mn-ea"/>
                  <a:cs typeface="+mn-cs"/>
                </a:rPr>
                <a:t>Level 1</a:t>
              </a:r>
            </a:p>
          </p:txBody>
        </p:sp>
        <p:sp>
          <p:nvSpPr>
            <p:cNvPr id="17" name="Textfield placeholder">
              <a:extLst>
                <a:ext uri="{FF2B5EF4-FFF2-40B4-BE49-F238E27FC236}">
                  <a16:creationId xmlns:a16="http://schemas.microsoft.com/office/drawing/2014/main" id="{2DB2895A-392E-4C4B-ACAB-AF50E95F9543}"/>
                </a:ext>
              </a:extLst>
            </p:cNvPr>
            <p:cNvSpPr txBox="1">
              <a:spLocks/>
            </p:cNvSpPr>
            <p:nvPr userDrawn="1"/>
          </p:nvSpPr>
          <p:spPr>
            <a:xfrm>
              <a:off x="-2529617" y="238637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62095" marR="0" lvl="1"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1800" kern="1200" noProof="0">
                  <a:solidFill>
                    <a:schemeClr val="tx1"/>
                  </a:solidFill>
                  <a:latin typeface="+mn-lt"/>
                  <a:ea typeface="+mn-ea"/>
                  <a:cs typeface="+mn-cs"/>
                </a:rPr>
                <a:t>Level 2</a:t>
              </a:r>
            </a:p>
          </p:txBody>
        </p:sp>
        <p:sp>
          <p:nvSpPr>
            <p:cNvPr id="18" name="Textfield placeholder">
              <a:extLst>
                <a:ext uri="{FF2B5EF4-FFF2-40B4-BE49-F238E27FC236}">
                  <a16:creationId xmlns:a16="http://schemas.microsoft.com/office/drawing/2014/main" id="{B340AF85-6EA3-4B1A-AB11-760BEEA16FA3}"/>
                </a:ext>
              </a:extLst>
            </p:cNvPr>
            <p:cNvSpPr txBox="1">
              <a:spLocks/>
            </p:cNvSpPr>
            <p:nvPr userDrawn="1"/>
          </p:nvSpPr>
          <p:spPr>
            <a:xfrm>
              <a:off x="-2529617" y="318318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355742" rtl="0" eaLnBrk="1" fontAlgn="auto" latinLnBrk="0" hangingPunct="1">
                <a:lnSpc>
                  <a:spcPct val="85000"/>
                </a:lnSpc>
                <a:spcBef>
                  <a:spcPts val="2100"/>
                </a:spcBef>
                <a:spcAft>
                  <a:spcPts val="0"/>
                </a:spcAft>
                <a:buClr>
                  <a:schemeClr val="bg2"/>
                </a:buClr>
                <a:buSzTx/>
                <a:buFont typeface="Arial" panose="020B0604020202020204" pitchFamily="34" charset="0"/>
                <a:buNone/>
                <a:tabLst/>
                <a:defRPr/>
              </a:pPr>
              <a:r>
                <a:rPr lang="nl-NL" sz="2400" b="0" i="0" kern="1200" baseline="0" noProof="0">
                  <a:solidFill>
                    <a:schemeClr val="tx2"/>
                  </a:solidFill>
                  <a:latin typeface="+mj-lt"/>
                  <a:ea typeface="+mn-ea"/>
                  <a:cs typeface="+mn-cs"/>
                </a:rPr>
                <a:t>Level 4</a:t>
              </a:r>
            </a:p>
          </p:txBody>
        </p:sp>
        <p:cxnSp>
          <p:nvCxnSpPr>
            <p:cNvPr id="19" name="Rechte verbindingslijn 18">
              <a:extLst>
                <a:ext uri="{FF2B5EF4-FFF2-40B4-BE49-F238E27FC236}">
                  <a16:creationId xmlns:a16="http://schemas.microsoft.com/office/drawing/2014/main" id="{CBBED19E-60A7-4B17-80E8-199D572D2412}"/>
                </a:ext>
              </a:extLst>
            </p:cNvPr>
            <p:cNvCxnSpPr/>
            <p:nvPr userDrawn="1"/>
          </p:nvCxnSpPr>
          <p:spPr>
            <a:xfrm>
              <a:off x="-2916918" y="280344"/>
              <a:ext cx="2675515" cy="0"/>
            </a:xfrm>
            <a:prstGeom prst="line">
              <a:avLst/>
            </a:prstGeom>
            <a:noFill/>
            <a:ln w="9525" cap="flat" cmpd="sng" algn="ctr">
              <a:solidFill>
                <a:schemeClr val="tx2"/>
              </a:solidFill>
              <a:prstDash val="solid"/>
            </a:ln>
            <a:effectLst/>
          </p:spPr>
        </p:cxnSp>
        <p:cxnSp>
          <p:nvCxnSpPr>
            <p:cNvPr id="20" name="Rechte verbindingslijn 19">
              <a:extLst>
                <a:ext uri="{FF2B5EF4-FFF2-40B4-BE49-F238E27FC236}">
                  <a16:creationId xmlns:a16="http://schemas.microsoft.com/office/drawing/2014/main" id="{0D2E0121-66CF-4208-A4AB-AA5A496B8C0F}"/>
                </a:ext>
              </a:extLst>
            </p:cNvPr>
            <p:cNvCxnSpPr/>
            <p:nvPr userDrawn="1"/>
          </p:nvCxnSpPr>
          <p:spPr>
            <a:xfrm>
              <a:off x="-2916918" y="1847433"/>
              <a:ext cx="2662419" cy="0"/>
            </a:xfrm>
            <a:prstGeom prst="line">
              <a:avLst/>
            </a:prstGeom>
            <a:noFill/>
            <a:ln w="9525" cap="flat" cmpd="sng" algn="ctr">
              <a:solidFill>
                <a:schemeClr val="tx2"/>
              </a:solidFill>
              <a:prstDash val="solid"/>
            </a:ln>
            <a:effectLst/>
          </p:spPr>
        </p:cxnSp>
        <p:cxnSp>
          <p:nvCxnSpPr>
            <p:cNvPr id="21" name="Rechte verbindingslijn 20">
              <a:extLst>
                <a:ext uri="{FF2B5EF4-FFF2-40B4-BE49-F238E27FC236}">
                  <a16:creationId xmlns:a16="http://schemas.microsoft.com/office/drawing/2014/main" id="{EC8E6002-AB0A-4394-8547-EAF6E8A6BC9D}"/>
                </a:ext>
              </a:extLst>
            </p:cNvPr>
            <p:cNvCxnSpPr/>
            <p:nvPr userDrawn="1"/>
          </p:nvCxnSpPr>
          <p:spPr>
            <a:xfrm>
              <a:off x="-2916918" y="5573611"/>
              <a:ext cx="2662419" cy="0"/>
            </a:xfrm>
            <a:prstGeom prst="line">
              <a:avLst/>
            </a:prstGeom>
            <a:noFill/>
            <a:ln w="9525" cap="flat" cmpd="sng" algn="ctr">
              <a:solidFill>
                <a:schemeClr val="tx2"/>
              </a:solidFill>
              <a:prstDash val="solid"/>
            </a:ln>
            <a:effectLst/>
          </p:spPr>
        </p:cxnSp>
        <p:grpSp>
          <p:nvGrpSpPr>
            <p:cNvPr id="22" name="Groep 21">
              <a:extLst>
                <a:ext uri="{FF2B5EF4-FFF2-40B4-BE49-F238E27FC236}">
                  <a16:creationId xmlns:a16="http://schemas.microsoft.com/office/drawing/2014/main" id="{8369D03D-5702-4B32-9BC1-D7E3C929A521}"/>
                </a:ext>
              </a:extLst>
            </p:cNvPr>
            <p:cNvGrpSpPr/>
            <p:nvPr userDrawn="1"/>
          </p:nvGrpSpPr>
          <p:grpSpPr>
            <a:xfrm>
              <a:off x="-1905899" y="822185"/>
              <a:ext cx="409268" cy="427699"/>
              <a:chOff x="-1085063" y="758027"/>
              <a:chExt cx="633799" cy="622540"/>
            </a:xfrm>
          </p:grpSpPr>
          <p:sp>
            <p:nvSpPr>
              <p:cNvPr id="78" name="Afgeronde rechthoek 181">
                <a:extLst>
                  <a:ext uri="{FF2B5EF4-FFF2-40B4-BE49-F238E27FC236}">
                    <a16:creationId xmlns:a16="http://schemas.microsoft.com/office/drawing/2014/main" id="{048537BF-FC69-4C61-B312-A1127A2A2F12}"/>
                  </a:ext>
                </a:extLst>
              </p:cNvPr>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79" name="Groep 78">
                <a:extLst>
                  <a:ext uri="{FF2B5EF4-FFF2-40B4-BE49-F238E27FC236}">
                    <a16:creationId xmlns:a16="http://schemas.microsoft.com/office/drawing/2014/main" id="{55F11227-3D9E-435F-AA7F-32AC2A029600}"/>
                  </a:ext>
                </a:extLst>
              </p:cNvPr>
              <p:cNvGrpSpPr/>
              <p:nvPr userDrawn="1"/>
            </p:nvGrpSpPr>
            <p:grpSpPr>
              <a:xfrm>
                <a:off x="-977746" y="864082"/>
                <a:ext cx="419166" cy="410430"/>
                <a:chOff x="6366933" y="309013"/>
                <a:chExt cx="1901295" cy="1861668"/>
              </a:xfrm>
              <a:solidFill>
                <a:srgbClr val="000000"/>
              </a:solidFill>
            </p:grpSpPr>
            <p:sp>
              <p:nvSpPr>
                <p:cNvPr id="80" name="Rechthoek 79">
                  <a:extLst>
                    <a:ext uri="{FF2B5EF4-FFF2-40B4-BE49-F238E27FC236}">
                      <a16:creationId xmlns:a16="http://schemas.microsoft.com/office/drawing/2014/main" id="{685B9352-1863-4363-B529-D381DEF4C4D1}"/>
                    </a:ext>
                  </a:extLst>
                </p:cNvPr>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1" name="Rechthoek 80">
                  <a:extLst>
                    <a:ext uri="{FF2B5EF4-FFF2-40B4-BE49-F238E27FC236}">
                      <a16:creationId xmlns:a16="http://schemas.microsoft.com/office/drawing/2014/main" id="{B67C98DB-5AA7-421C-9945-2FBD6C19887C}"/>
                    </a:ext>
                  </a:extLst>
                </p:cNvPr>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a:extLst>
                    <a:ext uri="{FF2B5EF4-FFF2-40B4-BE49-F238E27FC236}">
                      <a16:creationId xmlns:a16="http://schemas.microsoft.com/office/drawing/2014/main" id="{9DAA55DD-AD13-4282-9D74-BF297F3F6883}"/>
                    </a:ext>
                  </a:extLst>
                </p:cNvPr>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a:extLst>
                    <a:ext uri="{FF2B5EF4-FFF2-40B4-BE49-F238E27FC236}">
                      <a16:creationId xmlns:a16="http://schemas.microsoft.com/office/drawing/2014/main" id="{AC809EE1-9AC5-4FF5-8CF9-F6034B605839}"/>
                    </a:ext>
                  </a:extLst>
                </p:cNvPr>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a:extLst>
                    <a:ext uri="{FF2B5EF4-FFF2-40B4-BE49-F238E27FC236}">
                      <a16:creationId xmlns:a16="http://schemas.microsoft.com/office/drawing/2014/main" id="{67CF01F6-5705-4C7A-9CFD-3612D1505B17}"/>
                    </a:ext>
                  </a:extLst>
                </p:cNvPr>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a:extLst>
                    <a:ext uri="{FF2B5EF4-FFF2-40B4-BE49-F238E27FC236}">
                      <a16:creationId xmlns:a16="http://schemas.microsoft.com/office/drawing/2014/main" id="{6648009D-C158-4C63-991D-99F58F5C8F9D}"/>
                    </a:ext>
                  </a:extLst>
                </p:cNvPr>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6" name="Rechthoek 85">
                  <a:extLst>
                    <a:ext uri="{FF2B5EF4-FFF2-40B4-BE49-F238E27FC236}">
                      <a16:creationId xmlns:a16="http://schemas.microsoft.com/office/drawing/2014/main" id="{5DCEC6CF-0573-4D5C-8496-D6FE331264B3}"/>
                    </a:ext>
                  </a:extLst>
                </p:cNvPr>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7" name="Rechthoek 86">
                  <a:extLst>
                    <a:ext uri="{FF2B5EF4-FFF2-40B4-BE49-F238E27FC236}">
                      <a16:creationId xmlns:a16="http://schemas.microsoft.com/office/drawing/2014/main" id="{1DD664D7-42AF-47E0-B73F-35306C21926F}"/>
                    </a:ext>
                  </a:extLst>
                </p:cNvPr>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8" name="Rechthoek 87">
                  <a:extLst>
                    <a:ext uri="{FF2B5EF4-FFF2-40B4-BE49-F238E27FC236}">
                      <a16:creationId xmlns:a16="http://schemas.microsoft.com/office/drawing/2014/main" id="{90FFF9D7-B594-4636-85D0-271A846015DE}"/>
                    </a:ext>
                  </a:extLst>
                </p:cNvPr>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9" name="Rechthoek 88">
                  <a:extLst>
                    <a:ext uri="{FF2B5EF4-FFF2-40B4-BE49-F238E27FC236}">
                      <a16:creationId xmlns:a16="http://schemas.microsoft.com/office/drawing/2014/main" id="{BA94E823-BFA4-4325-8F40-B0DAE1366EFB}"/>
                    </a:ext>
                  </a:extLst>
                </p:cNvPr>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0" name="Vrije vorm 193">
                  <a:extLst>
                    <a:ext uri="{FF2B5EF4-FFF2-40B4-BE49-F238E27FC236}">
                      <a16:creationId xmlns:a16="http://schemas.microsoft.com/office/drawing/2014/main" id="{A15A9A42-37DD-4D04-97A9-6A8FBFB560A5}"/>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23" name="Groep 22">
              <a:extLst>
                <a:ext uri="{FF2B5EF4-FFF2-40B4-BE49-F238E27FC236}">
                  <a16:creationId xmlns:a16="http://schemas.microsoft.com/office/drawing/2014/main" id="{D4409412-D9AF-42D1-864A-F3FC3364BEAE}"/>
                </a:ext>
              </a:extLst>
            </p:cNvPr>
            <p:cNvGrpSpPr/>
            <p:nvPr/>
          </p:nvGrpSpPr>
          <p:grpSpPr>
            <a:xfrm>
              <a:off x="-2908046" y="1213279"/>
              <a:ext cx="533137" cy="509563"/>
              <a:chOff x="-2880382" y="802341"/>
              <a:chExt cx="532929" cy="509563"/>
            </a:xfrm>
          </p:grpSpPr>
          <p:sp>
            <p:nvSpPr>
              <p:cNvPr id="56" name="Rechthoek 55">
                <a:extLst>
                  <a:ext uri="{FF2B5EF4-FFF2-40B4-BE49-F238E27FC236}">
                    <a16:creationId xmlns:a16="http://schemas.microsoft.com/office/drawing/2014/main" id="{FA5C1B63-6D9A-411A-95D4-C72EA707E965}"/>
                  </a:ext>
                </a:extLst>
              </p:cNvPr>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pic>
            <p:nvPicPr>
              <p:cNvPr id="57" name="Picture 2">
                <a:extLst>
                  <a:ext uri="{FF2B5EF4-FFF2-40B4-BE49-F238E27FC236}">
                    <a16:creationId xmlns:a16="http://schemas.microsoft.com/office/drawing/2014/main" id="{2426C6E9-E095-4557-8CFD-B03E729F80E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3">
                <a:extLst>
                  <a:ext uri="{FF2B5EF4-FFF2-40B4-BE49-F238E27FC236}">
                    <a16:creationId xmlns:a16="http://schemas.microsoft.com/office/drawing/2014/main" id="{A13A7927-0AA4-4BE0-813E-B8C791B96EE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9" name="Groep 58">
                <a:extLst>
                  <a:ext uri="{FF2B5EF4-FFF2-40B4-BE49-F238E27FC236}">
                    <a16:creationId xmlns:a16="http://schemas.microsoft.com/office/drawing/2014/main" id="{1C4F1634-2D11-4BA6-9E4B-2DF4BB90887C}"/>
                  </a:ext>
                </a:extLst>
              </p:cNvPr>
              <p:cNvGrpSpPr/>
              <p:nvPr/>
            </p:nvGrpSpPr>
            <p:grpSpPr>
              <a:xfrm>
                <a:off x="-2802433" y="1123442"/>
                <a:ext cx="132915" cy="104889"/>
                <a:chOff x="-2796392" y="1123442"/>
                <a:chExt cx="120832" cy="104889"/>
              </a:xfrm>
            </p:grpSpPr>
            <p:sp>
              <p:nvSpPr>
                <p:cNvPr id="73" name="Rechthoek 72">
                  <a:extLst>
                    <a:ext uri="{FF2B5EF4-FFF2-40B4-BE49-F238E27FC236}">
                      <a16:creationId xmlns:a16="http://schemas.microsoft.com/office/drawing/2014/main" id="{3364DF6E-411C-4324-8C90-B753595D252C}"/>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4" name="Rechthoek 73">
                  <a:extLst>
                    <a:ext uri="{FF2B5EF4-FFF2-40B4-BE49-F238E27FC236}">
                      <a16:creationId xmlns:a16="http://schemas.microsoft.com/office/drawing/2014/main" id="{F255DECF-D443-4F81-9A15-3FA97799496B}"/>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a:extLst>
                    <a:ext uri="{FF2B5EF4-FFF2-40B4-BE49-F238E27FC236}">
                      <a16:creationId xmlns:a16="http://schemas.microsoft.com/office/drawing/2014/main" id="{8CAB6DC0-C5C9-412E-B1FD-A50A46A304E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6" name="Rechthoek 75">
                  <a:extLst>
                    <a:ext uri="{FF2B5EF4-FFF2-40B4-BE49-F238E27FC236}">
                      <a16:creationId xmlns:a16="http://schemas.microsoft.com/office/drawing/2014/main" id="{9CE899A5-EF05-4051-8200-19F27BF4D94B}"/>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a:extLst>
                    <a:ext uri="{FF2B5EF4-FFF2-40B4-BE49-F238E27FC236}">
                      <a16:creationId xmlns:a16="http://schemas.microsoft.com/office/drawing/2014/main" id="{1E397B5B-9C7E-45AD-9439-398B0DCCBBE0}"/>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0" name="Groep 59">
                <a:extLst>
                  <a:ext uri="{FF2B5EF4-FFF2-40B4-BE49-F238E27FC236}">
                    <a16:creationId xmlns:a16="http://schemas.microsoft.com/office/drawing/2014/main" id="{C26FBFBA-020C-4CE0-89AE-D577C3917CB8}"/>
                  </a:ext>
                </a:extLst>
              </p:cNvPr>
              <p:cNvGrpSpPr/>
              <p:nvPr/>
            </p:nvGrpSpPr>
            <p:grpSpPr>
              <a:xfrm>
                <a:off x="-2575435" y="1123442"/>
                <a:ext cx="133931" cy="104889"/>
                <a:chOff x="-2556734" y="1123442"/>
                <a:chExt cx="147324" cy="104889"/>
              </a:xfrm>
            </p:grpSpPr>
            <p:grpSp>
              <p:nvGrpSpPr>
                <p:cNvPr id="61" name="Groep 60">
                  <a:extLst>
                    <a:ext uri="{FF2B5EF4-FFF2-40B4-BE49-F238E27FC236}">
                      <a16:creationId xmlns:a16="http://schemas.microsoft.com/office/drawing/2014/main" id="{C5F4205E-9C73-427F-B9DB-8523EA1ED2CB}"/>
                    </a:ext>
                  </a:extLst>
                </p:cNvPr>
                <p:cNvGrpSpPr/>
                <p:nvPr/>
              </p:nvGrpSpPr>
              <p:grpSpPr>
                <a:xfrm>
                  <a:off x="-2556734" y="1123442"/>
                  <a:ext cx="68206" cy="104889"/>
                  <a:chOff x="-2796392" y="1123442"/>
                  <a:chExt cx="120832" cy="104889"/>
                </a:xfrm>
              </p:grpSpPr>
              <p:sp>
                <p:nvSpPr>
                  <p:cNvPr id="68" name="Rechthoek 67">
                    <a:extLst>
                      <a:ext uri="{FF2B5EF4-FFF2-40B4-BE49-F238E27FC236}">
                        <a16:creationId xmlns:a16="http://schemas.microsoft.com/office/drawing/2014/main" id="{F06DEF25-1F06-4615-B151-FBD04F79CDEC}"/>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9" name="Rechthoek 68">
                    <a:extLst>
                      <a:ext uri="{FF2B5EF4-FFF2-40B4-BE49-F238E27FC236}">
                        <a16:creationId xmlns:a16="http://schemas.microsoft.com/office/drawing/2014/main" id="{34D7045B-602A-4065-A891-EDE5BFF4E6D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0" name="Rechthoek 69">
                    <a:extLst>
                      <a:ext uri="{FF2B5EF4-FFF2-40B4-BE49-F238E27FC236}">
                        <a16:creationId xmlns:a16="http://schemas.microsoft.com/office/drawing/2014/main" id="{6696E6FA-0770-4AB8-A565-2A88B78E349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1" name="Rechthoek 70">
                    <a:extLst>
                      <a:ext uri="{FF2B5EF4-FFF2-40B4-BE49-F238E27FC236}">
                        <a16:creationId xmlns:a16="http://schemas.microsoft.com/office/drawing/2014/main" id="{38E708B3-2DA4-4D0F-9636-76CDD927E78D}"/>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a:extLst>
                      <a:ext uri="{FF2B5EF4-FFF2-40B4-BE49-F238E27FC236}">
                        <a16:creationId xmlns:a16="http://schemas.microsoft.com/office/drawing/2014/main" id="{C607AE8E-E06B-4DEF-9FEA-071CC91A905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2" name="Groep 61">
                  <a:extLst>
                    <a:ext uri="{FF2B5EF4-FFF2-40B4-BE49-F238E27FC236}">
                      <a16:creationId xmlns:a16="http://schemas.microsoft.com/office/drawing/2014/main" id="{99946748-8705-4DFD-8010-26566700027E}"/>
                    </a:ext>
                  </a:extLst>
                </p:cNvPr>
                <p:cNvGrpSpPr/>
                <p:nvPr/>
              </p:nvGrpSpPr>
              <p:grpSpPr>
                <a:xfrm>
                  <a:off x="-2477616" y="1123442"/>
                  <a:ext cx="68206" cy="104889"/>
                  <a:chOff x="-2796392" y="1123442"/>
                  <a:chExt cx="120832" cy="104889"/>
                </a:xfrm>
              </p:grpSpPr>
              <p:sp>
                <p:nvSpPr>
                  <p:cNvPr id="63" name="Rechthoek 62">
                    <a:extLst>
                      <a:ext uri="{FF2B5EF4-FFF2-40B4-BE49-F238E27FC236}">
                        <a16:creationId xmlns:a16="http://schemas.microsoft.com/office/drawing/2014/main" id="{F539FF00-9A02-4D43-9477-4DE85D1E82EA}"/>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4" name="Rechthoek 63">
                    <a:extLst>
                      <a:ext uri="{FF2B5EF4-FFF2-40B4-BE49-F238E27FC236}">
                        <a16:creationId xmlns:a16="http://schemas.microsoft.com/office/drawing/2014/main" id="{E29CCCB9-48DE-4BC8-BDEE-4CFE4114D943}"/>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5" name="Rechthoek 64">
                    <a:extLst>
                      <a:ext uri="{FF2B5EF4-FFF2-40B4-BE49-F238E27FC236}">
                        <a16:creationId xmlns:a16="http://schemas.microsoft.com/office/drawing/2014/main" id="{3412B4E6-1887-424C-BC70-61A31E3C3776}"/>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6" name="Rechthoek 65">
                    <a:extLst>
                      <a:ext uri="{FF2B5EF4-FFF2-40B4-BE49-F238E27FC236}">
                        <a16:creationId xmlns:a16="http://schemas.microsoft.com/office/drawing/2014/main" id="{6CD6C8E7-8EFB-4224-AFAB-56F9FCD670D6}"/>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7" name="Rechthoek 66">
                    <a:extLst>
                      <a:ext uri="{FF2B5EF4-FFF2-40B4-BE49-F238E27FC236}">
                        <a16:creationId xmlns:a16="http://schemas.microsoft.com/office/drawing/2014/main" id="{38F6A5F1-4A62-432B-8C51-CF14F689AD6C}"/>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24" name="Groep 23">
              <a:extLst>
                <a:ext uri="{FF2B5EF4-FFF2-40B4-BE49-F238E27FC236}">
                  <a16:creationId xmlns:a16="http://schemas.microsoft.com/office/drawing/2014/main" id="{AF119BCE-4DB9-4467-826D-7E67FEA900A6}"/>
                </a:ext>
              </a:extLst>
            </p:cNvPr>
            <p:cNvGrpSpPr/>
            <p:nvPr userDrawn="1"/>
          </p:nvGrpSpPr>
          <p:grpSpPr>
            <a:xfrm>
              <a:off x="-1905899" y="1286608"/>
              <a:ext cx="413866" cy="427699"/>
              <a:chOff x="-1845083" y="758027"/>
              <a:chExt cx="633799" cy="622540"/>
            </a:xfrm>
          </p:grpSpPr>
          <p:sp>
            <p:nvSpPr>
              <p:cNvPr id="43" name="Afgeronde rechthoek 146">
                <a:extLst>
                  <a:ext uri="{FF2B5EF4-FFF2-40B4-BE49-F238E27FC236}">
                    <a16:creationId xmlns:a16="http://schemas.microsoft.com/office/drawing/2014/main" id="{93B80BA0-0A9D-42DA-8BED-E23EB1AA4BAB}"/>
                  </a:ext>
                </a:extLst>
              </p:cNvPr>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44" name="Groep 43">
                <a:extLst>
                  <a:ext uri="{FF2B5EF4-FFF2-40B4-BE49-F238E27FC236}">
                    <a16:creationId xmlns:a16="http://schemas.microsoft.com/office/drawing/2014/main" id="{81D326BC-D831-418D-8B17-C10799708854}"/>
                  </a:ext>
                </a:extLst>
              </p:cNvPr>
              <p:cNvGrpSpPr/>
              <p:nvPr userDrawn="1"/>
            </p:nvGrpSpPr>
            <p:grpSpPr>
              <a:xfrm>
                <a:off x="-1737766" y="864082"/>
                <a:ext cx="419166" cy="410430"/>
                <a:chOff x="3708400" y="309013"/>
                <a:chExt cx="1901295" cy="1861668"/>
              </a:xfrm>
              <a:solidFill>
                <a:srgbClr val="000000"/>
              </a:solidFill>
            </p:grpSpPr>
            <p:sp>
              <p:nvSpPr>
                <p:cNvPr id="45" name="Rechthoek 44">
                  <a:extLst>
                    <a:ext uri="{FF2B5EF4-FFF2-40B4-BE49-F238E27FC236}">
                      <a16:creationId xmlns:a16="http://schemas.microsoft.com/office/drawing/2014/main" id="{5E40D96A-61AE-4B7A-9673-F75DCF0F902B}"/>
                    </a:ext>
                  </a:extLst>
                </p:cNvPr>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6" name="Rechthoek 45">
                  <a:extLst>
                    <a:ext uri="{FF2B5EF4-FFF2-40B4-BE49-F238E27FC236}">
                      <a16:creationId xmlns:a16="http://schemas.microsoft.com/office/drawing/2014/main" id="{66B40699-8E1B-460D-AE6E-3780DAA08D24}"/>
                    </a:ext>
                  </a:extLst>
                </p:cNvPr>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7" name="Rechthoek 46">
                  <a:extLst>
                    <a:ext uri="{FF2B5EF4-FFF2-40B4-BE49-F238E27FC236}">
                      <a16:creationId xmlns:a16="http://schemas.microsoft.com/office/drawing/2014/main" id="{64E795B5-AF39-4570-8021-0253298E0FF6}"/>
                    </a:ext>
                  </a:extLst>
                </p:cNvPr>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8" name="Rechthoek 47">
                  <a:extLst>
                    <a:ext uri="{FF2B5EF4-FFF2-40B4-BE49-F238E27FC236}">
                      <a16:creationId xmlns:a16="http://schemas.microsoft.com/office/drawing/2014/main" id="{3F574520-06F2-40C0-BB91-E4324CF8CA1E}"/>
                    </a:ext>
                  </a:extLst>
                </p:cNvPr>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9" name="Rechthoek 48">
                  <a:extLst>
                    <a:ext uri="{FF2B5EF4-FFF2-40B4-BE49-F238E27FC236}">
                      <a16:creationId xmlns:a16="http://schemas.microsoft.com/office/drawing/2014/main" id="{79EA15E7-32DF-485F-A79D-7A1F8FCC48D6}"/>
                    </a:ext>
                  </a:extLst>
                </p:cNvPr>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0" name="Rechthoek 49">
                  <a:extLst>
                    <a:ext uri="{FF2B5EF4-FFF2-40B4-BE49-F238E27FC236}">
                      <a16:creationId xmlns:a16="http://schemas.microsoft.com/office/drawing/2014/main" id="{8BB9B500-962E-47D4-B7DB-468198645AA7}"/>
                    </a:ext>
                  </a:extLst>
                </p:cNvPr>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1" name="Rechthoek 50">
                  <a:extLst>
                    <a:ext uri="{FF2B5EF4-FFF2-40B4-BE49-F238E27FC236}">
                      <a16:creationId xmlns:a16="http://schemas.microsoft.com/office/drawing/2014/main" id="{76FE5E5C-CDCE-40CF-B5A8-CB15A713D6E7}"/>
                    </a:ext>
                  </a:extLst>
                </p:cNvPr>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2" name="Rechthoek 51">
                  <a:extLst>
                    <a:ext uri="{FF2B5EF4-FFF2-40B4-BE49-F238E27FC236}">
                      <a16:creationId xmlns:a16="http://schemas.microsoft.com/office/drawing/2014/main" id="{2BE9CFEF-49AB-468C-A9A3-D1C6748CB383}"/>
                    </a:ext>
                  </a:extLst>
                </p:cNvPr>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3" name="Rechthoek 52">
                  <a:extLst>
                    <a:ext uri="{FF2B5EF4-FFF2-40B4-BE49-F238E27FC236}">
                      <a16:creationId xmlns:a16="http://schemas.microsoft.com/office/drawing/2014/main" id="{83937443-4D94-4B4B-BFB7-5EB223D92638}"/>
                    </a:ext>
                  </a:extLst>
                </p:cNvPr>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4" name="Rechthoek 53">
                  <a:extLst>
                    <a:ext uri="{FF2B5EF4-FFF2-40B4-BE49-F238E27FC236}">
                      <a16:creationId xmlns:a16="http://schemas.microsoft.com/office/drawing/2014/main" id="{3066581F-76ED-4DFC-893C-E2D09E547191}"/>
                    </a:ext>
                  </a:extLst>
                </p:cNvPr>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5" name="Vrije vorm 158">
                  <a:extLst>
                    <a:ext uri="{FF2B5EF4-FFF2-40B4-BE49-F238E27FC236}">
                      <a16:creationId xmlns:a16="http://schemas.microsoft.com/office/drawing/2014/main" id="{ED7045DB-0441-46A6-AB08-EECC257E8827}"/>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25" name="Rechte verbindingslijn 24">
              <a:extLst>
                <a:ext uri="{FF2B5EF4-FFF2-40B4-BE49-F238E27FC236}">
                  <a16:creationId xmlns:a16="http://schemas.microsoft.com/office/drawing/2014/main" id="{5DEA887C-F655-4D6A-924D-F37E7C3C5737}"/>
                </a:ext>
              </a:extLst>
            </p:cNvPr>
            <p:cNvCxnSpPr>
              <a:stCxn id="58" idx="2"/>
              <a:endCxn id="43" idx="1"/>
            </p:cNvCxnSpPr>
            <p:nvPr userDrawn="1"/>
          </p:nvCxnSpPr>
          <p:spPr>
            <a:xfrm>
              <a:off x="-2772053" y="1446637"/>
              <a:ext cx="866154" cy="53821"/>
            </a:xfrm>
            <a:prstGeom prst="line">
              <a:avLst/>
            </a:prstGeom>
            <a:noFill/>
            <a:ln w="9525" cap="flat" cmpd="sng" algn="ctr">
              <a:solidFill>
                <a:schemeClr val="tx2"/>
              </a:solidFill>
              <a:prstDash val="solid"/>
              <a:headEnd type="oval"/>
            </a:ln>
            <a:effectLst/>
          </p:spPr>
        </p:cxnSp>
        <p:cxnSp>
          <p:nvCxnSpPr>
            <p:cNvPr id="26" name="Rechte verbindingslijn 25">
              <a:extLst>
                <a:ext uri="{FF2B5EF4-FFF2-40B4-BE49-F238E27FC236}">
                  <a16:creationId xmlns:a16="http://schemas.microsoft.com/office/drawing/2014/main" id="{FED487FF-FC0B-412F-AEB1-B6181B75B7E8}"/>
                </a:ext>
              </a:extLst>
            </p:cNvPr>
            <p:cNvCxnSpPr>
              <a:endCxn id="78" idx="1"/>
            </p:cNvCxnSpPr>
            <p:nvPr userDrawn="1"/>
          </p:nvCxnSpPr>
          <p:spPr>
            <a:xfrm flipV="1">
              <a:off x="-2411523" y="1036035"/>
              <a:ext cx="505623" cy="283623"/>
            </a:xfrm>
            <a:prstGeom prst="line">
              <a:avLst/>
            </a:prstGeom>
            <a:noFill/>
            <a:ln w="9525" cap="flat" cmpd="sng" algn="ctr">
              <a:solidFill>
                <a:schemeClr val="tx2"/>
              </a:solidFill>
              <a:prstDash val="solid"/>
              <a:headEnd type="oval"/>
            </a:ln>
            <a:effectLst/>
          </p:spPr>
        </p:cxnSp>
        <p:sp>
          <p:nvSpPr>
            <p:cNvPr id="27" name="Textfield placeholder">
              <a:extLst>
                <a:ext uri="{FF2B5EF4-FFF2-40B4-BE49-F238E27FC236}">
                  <a16:creationId xmlns:a16="http://schemas.microsoft.com/office/drawing/2014/main" id="{D7AAA29B-C6C4-42E4-A619-6793E9F712D0}"/>
                </a:ext>
              </a:extLst>
            </p:cNvPr>
            <p:cNvSpPr txBox="1">
              <a:spLocks/>
            </p:cNvSpPr>
            <p:nvPr userDrawn="1"/>
          </p:nvSpPr>
          <p:spPr>
            <a:xfrm>
              <a:off x="-1298784" y="822187"/>
              <a:ext cx="1057381"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omhoog</a:t>
              </a:r>
            </a:p>
          </p:txBody>
        </p:sp>
        <p:sp>
          <p:nvSpPr>
            <p:cNvPr id="28" name="Textfield placeholder">
              <a:extLst>
                <a:ext uri="{FF2B5EF4-FFF2-40B4-BE49-F238E27FC236}">
                  <a16:creationId xmlns:a16="http://schemas.microsoft.com/office/drawing/2014/main" id="{8BCDE35E-0CC8-44F6-9A21-5CD436510B05}"/>
                </a:ext>
              </a:extLst>
            </p:cNvPr>
            <p:cNvSpPr txBox="1">
              <a:spLocks/>
            </p:cNvSpPr>
            <p:nvPr userDrawn="1"/>
          </p:nvSpPr>
          <p:spPr>
            <a:xfrm>
              <a:off x="-1298785" y="1286608"/>
              <a:ext cx="107064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omlaag</a:t>
              </a:r>
            </a:p>
          </p:txBody>
        </p:sp>
        <p:sp>
          <p:nvSpPr>
            <p:cNvPr id="29" name="Ovaal 28">
              <a:extLst>
                <a:ext uri="{FF2B5EF4-FFF2-40B4-BE49-F238E27FC236}">
                  <a16:creationId xmlns:a16="http://schemas.microsoft.com/office/drawing/2014/main" id="{E8670401-9163-4C26-BF97-1B6C54F88433}"/>
                </a:ext>
              </a:extLst>
            </p:cNvPr>
            <p:cNvSpPr/>
            <p:nvPr userDrawn="1"/>
          </p:nvSpPr>
          <p:spPr>
            <a:xfrm>
              <a:off x="-2917251" y="3580680"/>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grpSp>
          <p:nvGrpSpPr>
            <p:cNvPr id="30" name="Groep 29">
              <a:extLst>
                <a:ext uri="{FF2B5EF4-FFF2-40B4-BE49-F238E27FC236}">
                  <a16:creationId xmlns:a16="http://schemas.microsoft.com/office/drawing/2014/main" id="{F2A6746D-B44D-481F-8D95-077D968F8666}"/>
                </a:ext>
              </a:extLst>
            </p:cNvPr>
            <p:cNvGrpSpPr/>
            <p:nvPr/>
          </p:nvGrpSpPr>
          <p:grpSpPr>
            <a:xfrm>
              <a:off x="-2908046" y="821494"/>
              <a:ext cx="528902" cy="344202"/>
              <a:chOff x="-2880382" y="410556"/>
              <a:chExt cx="528695" cy="344202"/>
            </a:xfrm>
          </p:grpSpPr>
          <p:sp>
            <p:nvSpPr>
              <p:cNvPr id="41" name="Afgeronde rechthoek 144">
                <a:extLst>
                  <a:ext uri="{FF2B5EF4-FFF2-40B4-BE49-F238E27FC236}">
                    <a16:creationId xmlns:a16="http://schemas.microsoft.com/office/drawing/2014/main" id="{1C7910E5-44FB-42FB-A1D1-E9A643614699}"/>
                  </a:ext>
                </a:extLst>
              </p:cNvPr>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sp>
            <p:nvSpPr>
              <p:cNvPr id="42" name="Vrije vorm 145">
                <a:extLst>
                  <a:ext uri="{FF2B5EF4-FFF2-40B4-BE49-F238E27FC236}">
                    <a16:creationId xmlns:a16="http://schemas.microsoft.com/office/drawing/2014/main" id="{68B21A0C-C364-4AD6-AC90-F94511E79F75}"/>
                  </a:ext>
                </a:extLst>
              </p:cNvPr>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766"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31" name="Tekstvak 33">
              <a:extLst>
                <a:ext uri="{FF2B5EF4-FFF2-40B4-BE49-F238E27FC236}">
                  <a16:creationId xmlns:a16="http://schemas.microsoft.com/office/drawing/2014/main" id="{C82437B2-D533-4013-BC1B-742065B437B0}"/>
                </a:ext>
              </a:extLst>
            </p:cNvPr>
            <p:cNvSpPr txBox="1"/>
            <p:nvPr userDrawn="1"/>
          </p:nvSpPr>
          <p:spPr>
            <a:xfrm>
              <a:off x="-2917251" y="377548"/>
              <a:ext cx="2680934"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766"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‘Alinea’</a:t>
              </a:r>
            </a:p>
          </p:txBody>
        </p:sp>
        <p:sp>
          <p:nvSpPr>
            <p:cNvPr id="32" name="Textfield placeholder">
              <a:extLst>
                <a:ext uri="{FF2B5EF4-FFF2-40B4-BE49-F238E27FC236}">
                  <a16:creationId xmlns:a16="http://schemas.microsoft.com/office/drawing/2014/main" id="{DC5F90A5-BBF2-4215-A1ED-52E76A8327E5}"/>
                </a:ext>
              </a:extLst>
            </p:cNvPr>
            <p:cNvSpPr txBox="1">
              <a:spLocks/>
            </p:cNvSpPr>
            <p:nvPr userDrawn="1"/>
          </p:nvSpPr>
          <p:spPr>
            <a:xfrm>
              <a:off x="-2529617" y="3581587"/>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742" marR="0" lvl="4" indent="-355742" algn="l" defTabSz="355742" rtl="0" eaLnBrk="1" fontAlgn="auto" latinLnBrk="0" hangingPunct="1">
                <a:lnSpc>
                  <a:spcPct val="85000"/>
                </a:lnSpc>
                <a:spcBef>
                  <a:spcPts val="900"/>
                </a:spcBef>
                <a:spcAft>
                  <a:spcPts val="0"/>
                </a:spcAft>
                <a:buClr>
                  <a:schemeClr val="tx1"/>
                </a:buClr>
                <a:buSzTx/>
                <a:buFont typeface="+mj-lt"/>
                <a:buAutoNum type="arabicPeriod"/>
                <a:tabLst/>
                <a:defRPr/>
              </a:pPr>
              <a:r>
                <a:rPr lang="nl-NL" sz="2000" b="0" kern="1200" noProof="0">
                  <a:solidFill>
                    <a:schemeClr val="tx1"/>
                  </a:solidFill>
                  <a:latin typeface="+mn-lt"/>
                  <a:ea typeface="+mn-ea"/>
                  <a:cs typeface="+mn-cs"/>
                </a:rPr>
                <a:t>Level 5</a:t>
              </a:r>
            </a:p>
          </p:txBody>
        </p:sp>
        <p:sp>
          <p:nvSpPr>
            <p:cNvPr id="33" name="Textfield placeholder">
              <a:extLst>
                <a:ext uri="{FF2B5EF4-FFF2-40B4-BE49-F238E27FC236}">
                  <a16:creationId xmlns:a16="http://schemas.microsoft.com/office/drawing/2014/main" id="{47E00C73-7D05-4687-8CC3-568488554701}"/>
                </a:ext>
              </a:extLst>
            </p:cNvPr>
            <p:cNvSpPr txBox="1">
              <a:spLocks/>
            </p:cNvSpPr>
            <p:nvPr userDrawn="1"/>
          </p:nvSpPr>
          <p:spPr>
            <a:xfrm>
              <a:off x="-2545010" y="437839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05185" marR="0" lvl="6" indent="-273159" algn="l" defTabSz="355742" rtl="0" eaLnBrk="1" fontAlgn="auto" latinLnBrk="0" hangingPunct="1">
                <a:lnSpc>
                  <a:spcPct val="85000"/>
                </a:lnSpc>
                <a:spcBef>
                  <a:spcPts val="900"/>
                </a:spcBef>
                <a:spcAft>
                  <a:spcPts val="0"/>
                </a:spcAft>
                <a:buClr>
                  <a:schemeClr val="tx1"/>
                </a:buClr>
                <a:buSzPct val="80000"/>
                <a:buFont typeface="Arial" panose="020B0604020202020204" pitchFamily="34" charset="0"/>
                <a:buChar char="-"/>
                <a:tabLst/>
                <a:defRPr/>
              </a:pPr>
              <a:r>
                <a:rPr lang="nl-NL" sz="1800" kern="1200" noProof="0">
                  <a:solidFill>
                    <a:schemeClr val="tx1"/>
                  </a:solidFill>
                  <a:latin typeface="+mn-lt"/>
                  <a:ea typeface="+mn-ea"/>
                  <a:cs typeface="+mn-cs"/>
                </a:rPr>
                <a:t>Level 7</a:t>
              </a:r>
            </a:p>
          </p:txBody>
        </p:sp>
        <p:sp>
          <p:nvSpPr>
            <p:cNvPr id="34" name="Ovaal 33">
              <a:extLst>
                <a:ext uri="{FF2B5EF4-FFF2-40B4-BE49-F238E27FC236}">
                  <a16:creationId xmlns:a16="http://schemas.microsoft.com/office/drawing/2014/main" id="{A6EE0D29-3C04-482B-9916-E2BF7F69A6EE}"/>
                </a:ext>
              </a:extLst>
            </p:cNvPr>
            <p:cNvSpPr/>
            <p:nvPr userDrawn="1"/>
          </p:nvSpPr>
          <p:spPr>
            <a:xfrm>
              <a:off x="-2917251" y="397926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35" name="Ovaal 34">
              <a:extLst>
                <a:ext uri="{FF2B5EF4-FFF2-40B4-BE49-F238E27FC236}">
                  <a16:creationId xmlns:a16="http://schemas.microsoft.com/office/drawing/2014/main" id="{D81A1F3E-9C92-416D-85C7-175534077C32}"/>
                </a:ext>
              </a:extLst>
            </p:cNvPr>
            <p:cNvSpPr/>
            <p:nvPr userDrawn="1"/>
          </p:nvSpPr>
          <p:spPr>
            <a:xfrm>
              <a:off x="-2917251" y="437785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36" name="Ovaal 35">
              <a:extLst>
                <a:ext uri="{FF2B5EF4-FFF2-40B4-BE49-F238E27FC236}">
                  <a16:creationId xmlns:a16="http://schemas.microsoft.com/office/drawing/2014/main" id="{D0F7BFCC-D92A-44E4-9F55-494AE9BA1663}"/>
                </a:ext>
              </a:extLst>
            </p:cNvPr>
            <p:cNvSpPr/>
            <p:nvPr userDrawn="1"/>
          </p:nvSpPr>
          <p:spPr>
            <a:xfrm>
              <a:off x="-2917251" y="477643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37" name="Textfield placeholder">
              <a:extLst>
                <a:ext uri="{FF2B5EF4-FFF2-40B4-BE49-F238E27FC236}">
                  <a16:creationId xmlns:a16="http://schemas.microsoft.com/office/drawing/2014/main" id="{EFA136D5-3455-4895-8E3E-898B8575B8AB}"/>
                </a:ext>
              </a:extLst>
            </p:cNvPr>
            <p:cNvSpPr txBox="1">
              <a:spLocks/>
            </p:cNvSpPr>
            <p:nvPr userDrawn="1"/>
          </p:nvSpPr>
          <p:spPr>
            <a:xfrm>
              <a:off x="-2529617" y="3979991"/>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32026" marR="0" lvl="5" indent="-176282" algn="l" defTabSz="355742" rtl="0" eaLnBrk="1" fontAlgn="auto" latinLnBrk="0" hangingPunct="1">
                <a:lnSpc>
                  <a:spcPct val="85000"/>
                </a:lnSpc>
                <a:spcBef>
                  <a:spcPts val="900"/>
                </a:spcBef>
                <a:spcAft>
                  <a:spcPts val="0"/>
                </a:spcAft>
                <a:buClr>
                  <a:schemeClr val="tx1"/>
                </a:buClr>
                <a:buSzTx/>
                <a:buFont typeface="Arial" panose="020B0604020202020204" pitchFamily="34" charset="0"/>
                <a:buChar char="•"/>
                <a:tabLst/>
                <a:defRPr/>
              </a:pPr>
              <a:r>
                <a:rPr lang="nl-NL" sz="1800" i="0" kern="1200" cap="none" baseline="0" noProof="0">
                  <a:solidFill>
                    <a:schemeClr val="tx1"/>
                  </a:solidFill>
                  <a:latin typeface="+mn-lt"/>
                  <a:ea typeface="+mn-ea"/>
                  <a:cs typeface="+mn-cs"/>
                </a:rPr>
                <a:t>Level 6</a:t>
              </a:r>
            </a:p>
          </p:txBody>
        </p:sp>
        <p:sp>
          <p:nvSpPr>
            <p:cNvPr id="38" name="Textfield placeholder">
              <a:extLst>
                <a:ext uri="{FF2B5EF4-FFF2-40B4-BE49-F238E27FC236}">
                  <a16:creationId xmlns:a16="http://schemas.microsoft.com/office/drawing/2014/main" id="{20D1B0C1-8239-4068-A750-D5B71DF9A846}"/>
                </a:ext>
              </a:extLst>
            </p:cNvPr>
            <p:cNvSpPr txBox="1">
              <a:spLocks/>
            </p:cNvSpPr>
            <p:nvPr userDrawn="1"/>
          </p:nvSpPr>
          <p:spPr>
            <a:xfrm>
              <a:off x="-2529617" y="477679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7" indent="0" algn="l" defTabSz="355742" rtl="0" eaLnBrk="1" fontAlgn="auto" latinLnBrk="0" hangingPunct="1">
                <a:lnSpc>
                  <a:spcPct val="85000"/>
                </a:lnSpc>
                <a:spcBef>
                  <a:spcPts val="0"/>
                </a:spcBef>
                <a:spcAft>
                  <a:spcPts val="1600"/>
                </a:spcAft>
                <a:buClrTx/>
                <a:buSzTx/>
                <a:buFont typeface="Arial" panose="020B0604020202020204" pitchFamily="34" charset="0"/>
                <a:buNone/>
                <a:tabLst/>
                <a:defRPr/>
              </a:pPr>
              <a:r>
                <a:rPr lang="nl-NL" sz="2400" b="0" kern="1200" noProof="0">
                  <a:solidFill>
                    <a:schemeClr val="tx1"/>
                  </a:solidFill>
                  <a:latin typeface="+mj-lt"/>
                  <a:ea typeface="+mn-ea"/>
                  <a:cs typeface="+mn-cs"/>
                </a:rPr>
                <a:t>Level 8</a:t>
              </a:r>
            </a:p>
          </p:txBody>
        </p:sp>
        <p:sp>
          <p:nvSpPr>
            <p:cNvPr id="39" name="Ovaal 38">
              <a:extLst>
                <a:ext uri="{FF2B5EF4-FFF2-40B4-BE49-F238E27FC236}">
                  <a16:creationId xmlns:a16="http://schemas.microsoft.com/office/drawing/2014/main" id="{BC77C234-D67C-4B61-B5E9-B948A05EF2FE}"/>
                </a:ext>
              </a:extLst>
            </p:cNvPr>
            <p:cNvSpPr/>
            <p:nvPr userDrawn="1"/>
          </p:nvSpPr>
          <p:spPr>
            <a:xfrm>
              <a:off x="-2917251" y="517502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sp>
          <p:nvSpPr>
            <p:cNvPr id="40" name="Textfield placeholder">
              <a:extLst>
                <a:ext uri="{FF2B5EF4-FFF2-40B4-BE49-F238E27FC236}">
                  <a16:creationId xmlns:a16="http://schemas.microsoft.com/office/drawing/2014/main" id="{BD1C77DB-79AE-4DF7-8C37-DE911366D8E1}"/>
                </a:ext>
              </a:extLst>
            </p:cNvPr>
            <p:cNvSpPr txBox="1">
              <a:spLocks/>
            </p:cNvSpPr>
            <p:nvPr userDrawn="1"/>
          </p:nvSpPr>
          <p:spPr>
            <a:xfrm>
              <a:off x="-2529617" y="517520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8" indent="0" algn="l" defTabSz="355742" rtl="0" eaLnBrk="1" fontAlgn="auto" latinLnBrk="0" hangingPunct="1">
                <a:lnSpc>
                  <a:spcPct val="85000"/>
                </a:lnSpc>
                <a:spcBef>
                  <a:spcPts val="900"/>
                </a:spcBef>
                <a:spcAft>
                  <a:spcPts val="0"/>
                </a:spcAft>
                <a:buClrTx/>
                <a:buSzTx/>
                <a:buFont typeface="Arial" panose="020B0604020202020204" pitchFamily="34" charset="0"/>
                <a:buNone/>
                <a:tabLst/>
                <a:defRPr/>
              </a:pPr>
              <a:r>
                <a:rPr lang="nl-NL" sz="2000" b="0" i="0" u="none" kern="1200" noProof="0">
                  <a:solidFill>
                    <a:schemeClr val="tx1"/>
                  </a:solidFill>
                  <a:latin typeface="+mn-lt"/>
                  <a:ea typeface="+mn-ea"/>
                  <a:cs typeface="+mn-cs"/>
                </a:rPr>
                <a:t>Level 9</a:t>
              </a:r>
            </a:p>
          </p:txBody>
        </p:sp>
      </p:grpSp>
      <p:sp>
        <p:nvSpPr>
          <p:cNvPr id="92" name="Tijdelijke aanduiding voor voettekst 3">
            <a:extLst>
              <a:ext uri="{FF2B5EF4-FFF2-40B4-BE49-F238E27FC236}">
                <a16:creationId xmlns:a16="http://schemas.microsoft.com/office/drawing/2014/main" id="{1B3732B0-C50F-47C3-B281-3011EBA8A5D7}"/>
              </a:ext>
            </a:extLst>
          </p:cNvPr>
          <p:cNvSpPr>
            <a:spLocks noGrp="1"/>
          </p:cNvSpPr>
          <p:nvPr>
            <p:ph type="ftr" sz="quarter" idx="3"/>
          </p:nvPr>
        </p:nvSpPr>
        <p:spPr>
          <a:xfrm>
            <a:off x="6883763" y="6355828"/>
            <a:ext cx="4114800" cy="365125"/>
          </a:xfrm>
          <a:prstGeom prst="rect">
            <a:avLst/>
          </a:prstGeom>
          <a:noFill/>
        </p:spPr>
        <p:txBody>
          <a:bodyPr vert="horz" lIns="91440" tIns="45720" rIns="91440" bIns="45720" rtlCol="0" anchor="ctr">
            <a:scene3d>
              <a:camera prst="orthographicFront">
                <a:rot lat="0" lon="0" rev="0"/>
              </a:camera>
              <a:lightRig rig="threePt" dir="t"/>
            </a:scene3d>
          </a:bodyPr>
          <a:lstStyle>
            <a:lvl1pPr algn="ctr">
              <a:defRPr sz="1000" b="1" spc="600">
                <a:solidFill>
                  <a:schemeClr val="bg1"/>
                </a:solidFill>
              </a:defRPr>
            </a:lvl1pPr>
          </a:lstStyle>
          <a:p>
            <a:endParaRPr lang="nl-NL"/>
          </a:p>
        </p:txBody>
      </p:sp>
      <p:pic>
        <p:nvPicPr>
          <p:cNvPr id="2" name="Afbeelding 7">
            <a:extLst>
              <a:ext uri="{FF2B5EF4-FFF2-40B4-BE49-F238E27FC236}">
                <a16:creationId xmlns:a16="http://schemas.microsoft.com/office/drawing/2014/main" id="{2E7DB3C4-C3EB-1641-C271-9FF8BDF6C516}"/>
              </a:ext>
            </a:extLst>
          </p:cNvPr>
          <p:cNvPicPr>
            <a:picLocks noChangeAspect="1"/>
          </p:cNvPicPr>
          <p:nvPr userDrawn="1"/>
        </p:nvPicPr>
        <p:blipFill>
          <a:blip r:embed="rId5" cstate="hq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998563" y="6371108"/>
            <a:ext cx="1207836" cy="350007"/>
          </a:xfrm>
          <a:prstGeom prst="rect">
            <a:avLst/>
          </a:prstGeom>
        </p:spPr>
      </p:pic>
    </p:spTree>
    <p:extLst>
      <p:ext uri="{BB962C8B-B14F-4D97-AF65-F5344CB8AC3E}">
        <p14:creationId xmlns:p14="http://schemas.microsoft.com/office/powerpoint/2010/main" val="426358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to Links en inhoud 2 + titel">
    <p:bg>
      <p:bgPr>
        <a:solidFill>
          <a:schemeClr val="tx1"/>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E0804EE0-74B5-7747-9335-8F9E8E922141}"/>
              </a:ext>
            </a:extLst>
          </p:cNvPr>
          <p:cNvSpPr>
            <a:spLocks noGrp="1"/>
          </p:cNvSpPr>
          <p:nvPr>
            <p:ph type="pic" sz="quarter" idx="13"/>
          </p:nvPr>
        </p:nvSpPr>
        <p:spPr>
          <a:xfrm>
            <a:off x="0" y="0"/>
            <a:ext cx="6096000" cy="6858000"/>
          </a:xfrm>
        </p:spPr>
        <p:txBody>
          <a:bodyPr/>
          <a:lstStyle/>
          <a:p>
            <a:r>
              <a:rPr lang="en-US"/>
              <a:t>Click icon to add picture</a:t>
            </a:r>
            <a:endParaRPr lang="nl-NL"/>
          </a:p>
        </p:txBody>
      </p:sp>
      <p:sp>
        <p:nvSpPr>
          <p:cNvPr id="6" name="Tijdelijke aanduiding voor dianummer 5">
            <a:extLst>
              <a:ext uri="{FF2B5EF4-FFF2-40B4-BE49-F238E27FC236}">
                <a16:creationId xmlns:a16="http://schemas.microsoft.com/office/drawing/2014/main" id="{3E383C80-F962-5741-902E-AA0F94346F7B}"/>
              </a:ext>
            </a:extLst>
          </p:cNvPr>
          <p:cNvSpPr>
            <a:spLocks noGrp="1"/>
          </p:cNvSpPr>
          <p:nvPr>
            <p:ph type="sldNum" sz="quarter" idx="12"/>
          </p:nvPr>
        </p:nvSpPr>
        <p:spPr>
          <a:xfrm>
            <a:off x="288000" y="6356350"/>
            <a:ext cx="2743200" cy="365125"/>
          </a:xfrm>
        </p:spPr>
        <p:txBody>
          <a:bodyPr/>
          <a:lstStyle>
            <a:lvl1pPr algn="l">
              <a:defRPr>
                <a:solidFill>
                  <a:schemeClr val="bg1"/>
                </a:solidFill>
              </a:defRPr>
            </a:lvl1pPr>
          </a:lstStyle>
          <a:p>
            <a:fld id="{D1A98CB6-53BB-054D-8874-55CB05D70D36}" type="slidenum">
              <a:rPr lang="nl-NL" smtClean="0"/>
              <a:pPr/>
              <a:t>‹nr.›</a:t>
            </a:fld>
            <a:endParaRPr lang="nl-NL"/>
          </a:p>
        </p:txBody>
      </p:sp>
      <p:sp>
        <p:nvSpPr>
          <p:cNvPr id="8" name="Tijdelijke aanduiding voor inhoud 7">
            <a:extLst>
              <a:ext uri="{FF2B5EF4-FFF2-40B4-BE49-F238E27FC236}">
                <a16:creationId xmlns:a16="http://schemas.microsoft.com/office/drawing/2014/main" id="{925865F3-87BA-A641-B74F-326C556E7BDE}"/>
              </a:ext>
            </a:extLst>
          </p:cNvPr>
          <p:cNvSpPr>
            <a:spLocks noGrp="1"/>
          </p:cNvSpPr>
          <p:nvPr>
            <p:ph sz="quarter" idx="14" hasCustomPrompt="1"/>
          </p:nvPr>
        </p:nvSpPr>
        <p:spPr>
          <a:xfrm>
            <a:off x="6393599" y="990600"/>
            <a:ext cx="5529601" cy="5092700"/>
          </a:xfrm>
        </p:spPr>
        <p:txBody>
          <a:bodyPr/>
          <a:lstStyle>
            <a:lvl1pPr>
              <a:buClr>
                <a:schemeClr val="bg1"/>
              </a:buClr>
              <a:defRPr>
                <a:solidFill>
                  <a:schemeClr val="bg1"/>
                </a:solidFill>
              </a:defRPr>
            </a:lvl1pPr>
            <a:lvl2pPr>
              <a:buClrTx/>
              <a:defRPr>
                <a:solidFill>
                  <a:schemeClr val="bg1"/>
                </a:solidFill>
              </a:defRPr>
            </a:lvl2pPr>
            <a:lvl3pPr>
              <a:defRPr>
                <a:solidFill>
                  <a:schemeClr val="bg1"/>
                </a:solidFill>
              </a:defRPr>
            </a:lvl3pPr>
            <a:lvl4pPr>
              <a:defRPr>
                <a:solidFill>
                  <a:schemeClr val="bg1"/>
                </a:solidFill>
              </a:defRPr>
            </a:lvl4pPr>
            <a:lvl5pPr>
              <a:buClrTx/>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a:t>
            </a:r>
          </a:p>
          <a:p>
            <a:pPr lvl="6"/>
            <a:r>
              <a:rPr lang="nl-NL"/>
              <a:t>Zeven</a:t>
            </a:r>
          </a:p>
          <a:p>
            <a:pPr lvl="7"/>
            <a:r>
              <a:rPr lang="nl-NL"/>
              <a:t>Acht</a:t>
            </a:r>
          </a:p>
          <a:p>
            <a:pPr lvl="8"/>
            <a:r>
              <a:rPr lang="nl-NL"/>
              <a:t>Negen</a:t>
            </a:r>
          </a:p>
        </p:txBody>
      </p:sp>
      <p:sp>
        <p:nvSpPr>
          <p:cNvPr id="7" name="Titel 1">
            <a:extLst>
              <a:ext uri="{FF2B5EF4-FFF2-40B4-BE49-F238E27FC236}">
                <a16:creationId xmlns:a16="http://schemas.microsoft.com/office/drawing/2014/main" id="{0CEC2989-4C9D-4AF8-83AF-A636B2D1C8D1}"/>
              </a:ext>
            </a:extLst>
          </p:cNvPr>
          <p:cNvSpPr>
            <a:spLocks noGrp="1"/>
          </p:cNvSpPr>
          <p:nvPr>
            <p:ph type="title"/>
          </p:nvPr>
        </p:nvSpPr>
        <p:spPr>
          <a:xfrm>
            <a:off x="6393598" y="288001"/>
            <a:ext cx="5457601" cy="597600"/>
          </a:xfrm>
        </p:spPr>
        <p:txBody>
          <a:bodyPr/>
          <a:lstStyle>
            <a:lvl1pPr>
              <a:defRPr>
                <a:solidFill>
                  <a:schemeClr val="bg1"/>
                </a:solidFill>
              </a:defRPr>
            </a:lvl1pPr>
          </a:lstStyle>
          <a:p>
            <a:r>
              <a:rPr lang="en-US"/>
              <a:t>Click to edit Master title style</a:t>
            </a:r>
            <a:endParaRPr lang="nl-NL"/>
          </a:p>
        </p:txBody>
      </p:sp>
      <p:sp>
        <p:nvSpPr>
          <p:cNvPr id="11" name="Tijdelijke aanduiding voor voettekst 3">
            <a:extLst>
              <a:ext uri="{FF2B5EF4-FFF2-40B4-BE49-F238E27FC236}">
                <a16:creationId xmlns:a16="http://schemas.microsoft.com/office/drawing/2014/main" id="{00530D0D-1202-483B-9B31-033CAD8B1097}"/>
              </a:ext>
            </a:extLst>
          </p:cNvPr>
          <p:cNvSpPr>
            <a:spLocks noGrp="1"/>
          </p:cNvSpPr>
          <p:nvPr>
            <p:ph type="ftr" sz="quarter" idx="3"/>
          </p:nvPr>
        </p:nvSpPr>
        <p:spPr>
          <a:xfrm>
            <a:off x="6883763" y="6355828"/>
            <a:ext cx="4114800" cy="365125"/>
          </a:xfrm>
          <a:prstGeom prst="rect">
            <a:avLst/>
          </a:prstGeom>
          <a:noFill/>
        </p:spPr>
        <p:txBody>
          <a:bodyPr vert="horz" lIns="91440" tIns="45720" rIns="91440" bIns="45720" rtlCol="0" anchor="ctr">
            <a:scene3d>
              <a:camera prst="orthographicFront">
                <a:rot lat="0" lon="0" rev="0"/>
              </a:camera>
              <a:lightRig rig="threePt" dir="t"/>
            </a:scene3d>
          </a:bodyPr>
          <a:lstStyle>
            <a:lvl1pPr algn="ctr">
              <a:defRPr sz="1000" b="1" spc="600">
                <a:solidFill>
                  <a:schemeClr val="bg1"/>
                </a:solidFill>
              </a:defRPr>
            </a:lvl1pPr>
          </a:lstStyle>
          <a:p>
            <a:endParaRPr lang="nl-NL"/>
          </a:p>
        </p:txBody>
      </p:sp>
      <p:pic>
        <p:nvPicPr>
          <p:cNvPr id="2" name="Afbeelding 7">
            <a:extLst>
              <a:ext uri="{FF2B5EF4-FFF2-40B4-BE49-F238E27FC236}">
                <a16:creationId xmlns:a16="http://schemas.microsoft.com/office/drawing/2014/main" id="{ABD9E92C-0A80-809C-075A-BC4EB70CBE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98563" y="6371108"/>
            <a:ext cx="1207836" cy="350007"/>
          </a:xfrm>
          <a:prstGeom prst="rect">
            <a:avLst/>
          </a:prstGeom>
        </p:spPr>
      </p:pic>
    </p:spTree>
    <p:extLst>
      <p:ext uri="{BB962C8B-B14F-4D97-AF65-F5344CB8AC3E}">
        <p14:creationId xmlns:p14="http://schemas.microsoft.com/office/powerpoint/2010/main" val="367265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to Links en Inhoud 3">
    <p:bg>
      <p:bgPr>
        <a:blipFill dpi="0" rotWithShape="1">
          <a:blip r:embed="rId2" cstate="hqprint">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E0804EE0-74B5-7747-9335-8F9E8E922141}"/>
              </a:ext>
            </a:extLst>
          </p:cNvPr>
          <p:cNvSpPr>
            <a:spLocks noGrp="1"/>
          </p:cNvSpPr>
          <p:nvPr>
            <p:ph type="pic" sz="quarter" idx="13"/>
          </p:nvPr>
        </p:nvSpPr>
        <p:spPr>
          <a:xfrm>
            <a:off x="0" y="0"/>
            <a:ext cx="6096000" cy="6858000"/>
          </a:xfrm>
        </p:spPr>
        <p:txBody>
          <a:bodyPr/>
          <a:lstStyle/>
          <a:p>
            <a:r>
              <a:rPr lang="en-US"/>
              <a:t>Click icon to add picture</a:t>
            </a:r>
            <a:endParaRPr lang="nl-NL"/>
          </a:p>
        </p:txBody>
      </p:sp>
      <p:sp>
        <p:nvSpPr>
          <p:cNvPr id="8" name="Tijdelijke aanduiding voor inhoud 7">
            <a:extLst>
              <a:ext uri="{FF2B5EF4-FFF2-40B4-BE49-F238E27FC236}">
                <a16:creationId xmlns:a16="http://schemas.microsoft.com/office/drawing/2014/main" id="{925865F3-87BA-A641-B74F-326C556E7BDE}"/>
              </a:ext>
            </a:extLst>
          </p:cNvPr>
          <p:cNvSpPr>
            <a:spLocks noGrp="1"/>
          </p:cNvSpPr>
          <p:nvPr>
            <p:ph sz="quarter" idx="14" hasCustomPrompt="1"/>
          </p:nvPr>
        </p:nvSpPr>
        <p:spPr>
          <a:xfrm>
            <a:off x="6393599" y="633599"/>
            <a:ext cx="5529601" cy="5449701"/>
          </a:xfrm>
        </p:spPr>
        <p:txBody>
          <a:bodyPr vert="horz" lIns="91440" tIns="45720" rIns="91440" bIns="45720" rtlCol="0">
            <a:normAutofit/>
          </a:bodyPr>
          <a:lstStyle>
            <a:lvl1pPr>
              <a:defRPr lang="nl-NL" dirty="0"/>
            </a:lvl1pPr>
            <a:lvl2pPr>
              <a:defRPr lang="nl-NL" dirty="0"/>
            </a:lvl2pPr>
            <a:lvl3pPr>
              <a:defRPr lang="nl-NL" dirty="0"/>
            </a:lvl3pPr>
            <a:lvl4pPr>
              <a:defRPr lang="nl-NL" dirty="0"/>
            </a:lvl4pPr>
            <a:lvl5pPr>
              <a:defRPr lang="nl-NL" dirty="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4">
            <a:extLst>
              <a:ext uri="{FF2B5EF4-FFF2-40B4-BE49-F238E27FC236}">
                <a16:creationId xmlns:a16="http://schemas.microsoft.com/office/drawing/2014/main" id="{32541D97-3E8F-F34D-BD45-B0E8ADF019CA}"/>
              </a:ext>
            </a:extLst>
          </p:cNvPr>
          <p:cNvSpPr>
            <a:spLocks noGrp="1"/>
          </p:cNvSpPr>
          <p:nvPr>
            <p:ph type="sldNum" sz="quarter" idx="12"/>
          </p:nvPr>
        </p:nvSpPr>
        <p:spPr>
          <a:xfrm>
            <a:off x="288000" y="6356350"/>
            <a:ext cx="2743200" cy="365125"/>
          </a:xfrm>
        </p:spPr>
        <p:txBody>
          <a:bodyPr/>
          <a:lstStyle>
            <a:lvl1pPr algn="l">
              <a:defRPr/>
            </a:lvl1pPr>
          </a:lstStyle>
          <a:p>
            <a:fld id="{D1A98CB6-53BB-054D-8874-55CB05D70D36}" type="slidenum">
              <a:rPr lang="nl-NL" smtClean="0"/>
              <a:pPr/>
              <a:t>‹nr.›</a:t>
            </a:fld>
            <a:endParaRPr lang="nl-NL"/>
          </a:p>
        </p:txBody>
      </p:sp>
      <p:grpSp>
        <p:nvGrpSpPr>
          <p:cNvPr id="6" name="Groep 5">
            <a:extLst>
              <a:ext uri="{FF2B5EF4-FFF2-40B4-BE49-F238E27FC236}">
                <a16:creationId xmlns:a16="http://schemas.microsoft.com/office/drawing/2014/main" id="{377E0589-EED3-41B0-B054-A5A5BEBCF64E}"/>
              </a:ext>
            </a:extLst>
          </p:cNvPr>
          <p:cNvGrpSpPr/>
          <p:nvPr userDrawn="1"/>
        </p:nvGrpSpPr>
        <p:grpSpPr>
          <a:xfrm>
            <a:off x="-2917251" y="0"/>
            <a:ext cx="2689107" cy="5573611"/>
            <a:chOff x="-2917251" y="0"/>
            <a:chExt cx="2689107" cy="5573611"/>
          </a:xfrm>
        </p:grpSpPr>
        <p:sp>
          <p:nvSpPr>
            <p:cNvPr id="10" name="Rechthoek 9">
              <a:extLst>
                <a:ext uri="{FF2B5EF4-FFF2-40B4-BE49-F238E27FC236}">
                  <a16:creationId xmlns:a16="http://schemas.microsoft.com/office/drawing/2014/main" id="{6386FDC5-0165-4090-8FD9-F24F0F2D813F}"/>
                </a:ext>
              </a:extLst>
            </p:cNvPr>
            <p:cNvSpPr/>
            <p:nvPr userDrawn="1"/>
          </p:nvSpPr>
          <p:spPr>
            <a:xfrm>
              <a:off x="-2917251" y="0"/>
              <a:ext cx="2675848" cy="195254"/>
            </a:xfrm>
            <a:prstGeom prst="rect">
              <a:avLst/>
            </a:prstGeom>
            <a:noFill/>
            <a:ln w="25400" cap="flat" cmpd="sng" algn="ctr">
              <a:noFill/>
              <a:prstDash val="solid"/>
            </a:ln>
            <a:effectLst/>
          </p:spPr>
          <p:txBody>
            <a:bodyPr lIns="0" tIns="0" rIns="0" bIns="0" rtlCol="0" anchor="t"/>
            <a:lstStyle/>
            <a:p>
              <a:pPr marL="0" marR="0" lvl="0" indent="0" defTabSz="914766" eaLnBrk="1" fontAlgn="auto" latinLnBrk="0" hangingPunct="1">
                <a:lnSpc>
                  <a:spcPct val="80000"/>
                </a:lnSpc>
                <a:spcBef>
                  <a:spcPts val="0"/>
                </a:spcBef>
                <a:spcAft>
                  <a:spcPts val="0"/>
                </a:spcAft>
                <a:buClrTx/>
                <a:buSzTx/>
                <a:buFontTx/>
                <a:buNone/>
                <a:tabLst/>
                <a:defRPr/>
              </a:pPr>
              <a:r>
                <a:rPr kumimoji="0" lang="nl-NL" sz="1601" b="1" i="0" u="none" strike="noStrike" kern="0" cap="none" spc="0" normalizeH="0" baseline="0" noProof="0">
                  <a:ln>
                    <a:noFill/>
                  </a:ln>
                  <a:solidFill>
                    <a:schemeClr val="tx2"/>
                  </a:solidFill>
                  <a:effectLst/>
                  <a:uLnTx/>
                  <a:uFillTx/>
                  <a:cs typeface="Segoe UI Light" panose="020B0502040204020203" pitchFamily="34" charset="0"/>
                </a:rPr>
                <a:t>TEKST NIVEAUS</a:t>
              </a:r>
            </a:p>
          </p:txBody>
        </p:sp>
        <p:sp>
          <p:nvSpPr>
            <p:cNvPr id="11" name="Textfield placeholder">
              <a:extLst>
                <a:ext uri="{FF2B5EF4-FFF2-40B4-BE49-F238E27FC236}">
                  <a16:creationId xmlns:a16="http://schemas.microsoft.com/office/drawing/2014/main" id="{F923DBC2-6FE8-4B1D-8324-A18B2099DDB9}"/>
                </a:ext>
              </a:extLst>
            </p:cNvPr>
            <p:cNvSpPr txBox="1">
              <a:spLocks/>
            </p:cNvSpPr>
            <p:nvPr userDrawn="1"/>
          </p:nvSpPr>
          <p:spPr>
            <a:xfrm>
              <a:off x="-2545010" y="278477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2" indent="0" algn="l" defTabSz="355742" rtl="0" eaLnBrk="1" fontAlgn="auto" latinLnBrk="0" hangingPunct="1">
                <a:lnSpc>
                  <a:spcPct val="85000"/>
                </a:lnSpc>
                <a:spcBef>
                  <a:spcPts val="1800"/>
                </a:spcBef>
                <a:spcAft>
                  <a:spcPts val="0"/>
                </a:spcAft>
                <a:buClr>
                  <a:schemeClr val="accent3"/>
                </a:buClr>
                <a:buSzPct val="100000"/>
                <a:buFont typeface="Arial" panose="020B0604020202020204" pitchFamily="34" charset="0"/>
                <a:buNone/>
                <a:tabLst/>
                <a:defRPr/>
              </a:pPr>
              <a:r>
                <a:rPr lang="nl-NL" sz="2000" kern="1200" noProof="0">
                  <a:solidFill>
                    <a:schemeClr val="tx1"/>
                  </a:solidFill>
                  <a:latin typeface="+mn-lt"/>
                  <a:ea typeface="+mn-ea"/>
                  <a:cs typeface="+mn-cs"/>
                </a:rPr>
                <a:t>Level 3</a:t>
              </a:r>
            </a:p>
          </p:txBody>
        </p:sp>
        <p:sp>
          <p:nvSpPr>
            <p:cNvPr id="12" name="Ovaal 11">
              <a:extLst>
                <a:ext uri="{FF2B5EF4-FFF2-40B4-BE49-F238E27FC236}">
                  <a16:creationId xmlns:a16="http://schemas.microsoft.com/office/drawing/2014/main" id="{8AB885D5-FD5E-460A-A034-7046C4D08176}"/>
                </a:ext>
              </a:extLst>
            </p:cNvPr>
            <p:cNvSpPr/>
            <p:nvPr userDrawn="1"/>
          </p:nvSpPr>
          <p:spPr>
            <a:xfrm>
              <a:off x="-2917251" y="198633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1</a:t>
              </a:r>
            </a:p>
          </p:txBody>
        </p:sp>
        <p:sp>
          <p:nvSpPr>
            <p:cNvPr id="13" name="Ovaal 12">
              <a:extLst>
                <a:ext uri="{FF2B5EF4-FFF2-40B4-BE49-F238E27FC236}">
                  <a16:creationId xmlns:a16="http://schemas.microsoft.com/office/drawing/2014/main" id="{76676450-7BD7-45ED-8066-723FB55E50EA}"/>
                </a:ext>
              </a:extLst>
            </p:cNvPr>
            <p:cNvSpPr/>
            <p:nvPr userDrawn="1"/>
          </p:nvSpPr>
          <p:spPr>
            <a:xfrm>
              <a:off x="-2917251" y="238492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14" name="Ovaal 13">
              <a:extLst>
                <a:ext uri="{FF2B5EF4-FFF2-40B4-BE49-F238E27FC236}">
                  <a16:creationId xmlns:a16="http://schemas.microsoft.com/office/drawing/2014/main" id="{457C39AD-A782-4CF0-9D6C-F99387093E00}"/>
                </a:ext>
              </a:extLst>
            </p:cNvPr>
            <p:cNvSpPr/>
            <p:nvPr userDrawn="1"/>
          </p:nvSpPr>
          <p:spPr>
            <a:xfrm>
              <a:off x="-2917251" y="278350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15" name="Ovaal 14">
              <a:extLst>
                <a:ext uri="{FF2B5EF4-FFF2-40B4-BE49-F238E27FC236}">
                  <a16:creationId xmlns:a16="http://schemas.microsoft.com/office/drawing/2014/main" id="{263CA7C1-BD7C-47C1-8591-557560C1390A}"/>
                </a:ext>
              </a:extLst>
            </p:cNvPr>
            <p:cNvSpPr/>
            <p:nvPr userDrawn="1"/>
          </p:nvSpPr>
          <p:spPr>
            <a:xfrm>
              <a:off x="-2917251" y="318209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16" name="Textfield placeholder">
              <a:extLst>
                <a:ext uri="{FF2B5EF4-FFF2-40B4-BE49-F238E27FC236}">
                  <a16:creationId xmlns:a16="http://schemas.microsoft.com/office/drawing/2014/main" id="{3D484455-3BDC-49BF-A722-0B313A319347}"/>
                </a:ext>
              </a:extLst>
            </p:cNvPr>
            <p:cNvSpPr txBox="1">
              <a:spLocks/>
            </p:cNvSpPr>
            <p:nvPr userDrawn="1"/>
          </p:nvSpPr>
          <p:spPr>
            <a:xfrm>
              <a:off x="-2529617" y="1986154"/>
              <a:ext cx="2164554"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1047" marR="0" lvl="0"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2000" kern="1200" noProof="0">
                  <a:solidFill>
                    <a:schemeClr val="tx1"/>
                  </a:solidFill>
                  <a:latin typeface="+mn-lt"/>
                  <a:ea typeface="+mn-ea"/>
                  <a:cs typeface="+mn-cs"/>
                </a:rPr>
                <a:t>Level 1</a:t>
              </a:r>
            </a:p>
          </p:txBody>
        </p:sp>
        <p:sp>
          <p:nvSpPr>
            <p:cNvPr id="17" name="Textfield placeholder">
              <a:extLst>
                <a:ext uri="{FF2B5EF4-FFF2-40B4-BE49-F238E27FC236}">
                  <a16:creationId xmlns:a16="http://schemas.microsoft.com/office/drawing/2014/main" id="{C13B4B86-201B-48FC-A556-1DBF1F89F7A9}"/>
                </a:ext>
              </a:extLst>
            </p:cNvPr>
            <p:cNvSpPr txBox="1">
              <a:spLocks/>
            </p:cNvSpPr>
            <p:nvPr userDrawn="1"/>
          </p:nvSpPr>
          <p:spPr>
            <a:xfrm>
              <a:off x="-2529617" y="238637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62095" marR="0" lvl="1"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1800" kern="1200" noProof="0">
                  <a:solidFill>
                    <a:schemeClr val="tx1"/>
                  </a:solidFill>
                  <a:latin typeface="+mn-lt"/>
                  <a:ea typeface="+mn-ea"/>
                  <a:cs typeface="+mn-cs"/>
                </a:rPr>
                <a:t>Level 2</a:t>
              </a:r>
            </a:p>
          </p:txBody>
        </p:sp>
        <p:sp>
          <p:nvSpPr>
            <p:cNvPr id="18" name="Textfield placeholder">
              <a:extLst>
                <a:ext uri="{FF2B5EF4-FFF2-40B4-BE49-F238E27FC236}">
                  <a16:creationId xmlns:a16="http://schemas.microsoft.com/office/drawing/2014/main" id="{3B906C94-5A61-4136-AD33-52FD783EF83E}"/>
                </a:ext>
              </a:extLst>
            </p:cNvPr>
            <p:cNvSpPr txBox="1">
              <a:spLocks/>
            </p:cNvSpPr>
            <p:nvPr userDrawn="1"/>
          </p:nvSpPr>
          <p:spPr>
            <a:xfrm>
              <a:off x="-2529617" y="318318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355742" rtl="0" eaLnBrk="1" fontAlgn="auto" latinLnBrk="0" hangingPunct="1">
                <a:lnSpc>
                  <a:spcPct val="85000"/>
                </a:lnSpc>
                <a:spcBef>
                  <a:spcPts val="2100"/>
                </a:spcBef>
                <a:spcAft>
                  <a:spcPts val="0"/>
                </a:spcAft>
                <a:buClr>
                  <a:schemeClr val="bg2"/>
                </a:buClr>
                <a:buSzTx/>
                <a:buFont typeface="Arial" panose="020B0604020202020204" pitchFamily="34" charset="0"/>
                <a:buNone/>
                <a:tabLst/>
                <a:defRPr/>
              </a:pPr>
              <a:r>
                <a:rPr lang="nl-NL" sz="2400" b="0" i="0" kern="1200" baseline="0" noProof="0">
                  <a:solidFill>
                    <a:schemeClr val="tx2"/>
                  </a:solidFill>
                  <a:latin typeface="+mj-lt"/>
                  <a:ea typeface="+mn-ea"/>
                  <a:cs typeface="+mn-cs"/>
                </a:rPr>
                <a:t>Level 4</a:t>
              </a:r>
            </a:p>
          </p:txBody>
        </p:sp>
        <p:cxnSp>
          <p:nvCxnSpPr>
            <p:cNvPr id="19" name="Rechte verbindingslijn 18">
              <a:extLst>
                <a:ext uri="{FF2B5EF4-FFF2-40B4-BE49-F238E27FC236}">
                  <a16:creationId xmlns:a16="http://schemas.microsoft.com/office/drawing/2014/main" id="{FAB7584C-065E-4F96-9BE6-AFD4E0E85B03}"/>
                </a:ext>
              </a:extLst>
            </p:cNvPr>
            <p:cNvCxnSpPr/>
            <p:nvPr userDrawn="1"/>
          </p:nvCxnSpPr>
          <p:spPr>
            <a:xfrm>
              <a:off x="-2916918" y="280344"/>
              <a:ext cx="2675515" cy="0"/>
            </a:xfrm>
            <a:prstGeom prst="line">
              <a:avLst/>
            </a:prstGeom>
            <a:noFill/>
            <a:ln w="9525" cap="flat" cmpd="sng" algn="ctr">
              <a:solidFill>
                <a:schemeClr val="tx2"/>
              </a:solidFill>
              <a:prstDash val="solid"/>
            </a:ln>
            <a:effectLst/>
          </p:spPr>
        </p:cxnSp>
        <p:cxnSp>
          <p:nvCxnSpPr>
            <p:cNvPr id="20" name="Rechte verbindingslijn 19">
              <a:extLst>
                <a:ext uri="{FF2B5EF4-FFF2-40B4-BE49-F238E27FC236}">
                  <a16:creationId xmlns:a16="http://schemas.microsoft.com/office/drawing/2014/main" id="{6B81CED9-686B-45BA-AB7B-B89475498CF6}"/>
                </a:ext>
              </a:extLst>
            </p:cNvPr>
            <p:cNvCxnSpPr/>
            <p:nvPr userDrawn="1"/>
          </p:nvCxnSpPr>
          <p:spPr>
            <a:xfrm>
              <a:off x="-2916918" y="1847433"/>
              <a:ext cx="2662419" cy="0"/>
            </a:xfrm>
            <a:prstGeom prst="line">
              <a:avLst/>
            </a:prstGeom>
            <a:noFill/>
            <a:ln w="9525" cap="flat" cmpd="sng" algn="ctr">
              <a:solidFill>
                <a:schemeClr val="tx2"/>
              </a:solidFill>
              <a:prstDash val="solid"/>
            </a:ln>
            <a:effectLst/>
          </p:spPr>
        </p:cxnSp>
        <p:cxnSp>
          <p:nvCxnSpPr>
            <p:cNvPr id="21" name="Rechte verbindingslijn 20">
              <a:extLst>
                <a:ext uri="{FF2B5EF4-FFF2-40B4-BE49-F238E27FC236}">
                  <a16:creationId xmlns:a16="http://schemas.microsoft.com/office/drawing/2014/main" id="{71C077C3-8371-409E-91C0-6A4F2D09D3AE}"/>
                </a:ext>
              </a:extLst>
            </p:cNvPr>
            <p:cNvCxnSpPr/>
            <p:nvPr userDrawn="1"/>
          </p:nvCxnSpPr>
          <p:spPr>
            <a:xfrm>
              <a:off x="-2916918" y="5573611"/>
              <a:ext cx="2662419" cy="0"/>
            </a:xfrm>
            <a:prstGeom prst="line">
              <a:avLst/>
            </a:prstGeom>
            <a:noFill/>
            <a:ln w="9525" cap="flat" cmpd="sng" algn="ctr">
              <a:solidFill>
                <a:schemeClr val="tx2"/>
              </a:solidFill>
              <a:prstDash val="solid"/>
            </a:ln>
            <a:effectLst/>
          </p:spPr>
        </p:cxnSp>
        <p:grpSp>
          <p:nvGrpSpPr>
            <p:cNvPr id="22" name="Groep 21">
              <a:extLst>
                <a:ext uri="{FF2B5EF4-FFF2-40B4-BE49-F238E27FC236}">
                  <a16:creationId xmlns:a16="http://schemas.microsoft.com/office/drawing/2014/main" id="{30CC5ABA-3BFC-477B-9322-D15AE22E71DB}"/>
                </a:ext>
              </a:extLst>
            </p:cNvPr>
            <p:cNvGrpSpPr/>
            <p:nvPr userDrawn="1"/>
          </p:nvGrpSpPr>
          <p:grpSpPr>
            <a:xfrm>
              <a:off x="-1905899" y="822185"/>
              <a:ext cx="409268" cy="427699"/>
              <a:chOff x="-1085063" y="758027"/>
              <a:chExt cx="633799" cy="622540"/>
            </a:xfrm>
          </p:grpSpPr>
          <p:sp>
            <p:nvSpPr>
              <p:cNvPr id="78" name="Afgeronde rechthoek 181">
                <a:extLst>
                  <a:ext uri="{FF2B5EF4-FFF2-40B4-BE49-F238E27FC236}">
                    <a16:creationId xmlns:a16="http://schemas.microsoft.com/office/drawing/2014/main" id="{EBA6AD58-8235-46C1-809F-6CA311AF53D9}"/>
                  </a:ext>
                </a:extLst>
              </p:cNvPr>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79" name="Groep 78">
                <a:extLst>
                  <a:ext uri="{FF2B5EF4-FFF2-40B4-BE49-F238E27FC236}">
                    <a16:creationId xmlns:a16="http://schemas.microsoft.com/office/drawing/2014/main" id="{886218D8-3F93-4F10-8D54-2B052E3FBF66}"/>
                  </a:ext>
                </a:extLst>
              </p:cNvPr>
              <p:cNvGrpSpPr/>
              <p:nvPr userDrawn="1"/>
            </p:nvGrpSpPr>
            <p:grpSpPr>
              <a:xfrm>
                <a:off x="-977746" y="864082"/>
                <a:ext cx="419166" cy="410430"/>
                <a:chOff x="6366933" y="309013"/>
                <a:chExt cx="1901295" cy="1861668"/>
              </a:xfrm>
              <a:solidFill>
                <a:srgbClr val="000000"/>
              </a:solidFill>
            </p:grpSpPr>
            <p:sp>
              <p:nvSpPr>
                <p:cNvPr id="80" name="Rechthoek 79">
                  <a:extLst>
                    <a:ext uri="{FF2B5EF4-FFF2-40B4-BE49-F238E27FC236}">
                      <a16:creationId xmlns:a16="http://schemas.microsoft.com/office/drawing/2014/main" id="{C9D8D04B-176D-4D74-8E27-0DAD56FD5E57}"/>
                    </a:ext>
                  </a:extLst>
                </p:cNvPr>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1" name="Rechthoek 80">
                  <a:extLst>
                    <a:ext uri="{FF2B5EF4-FFF2-40B4-BE49-F238E27FC236}">
                      <a16:creationId xmlns:a16="http://schemas.microsoft.com/office/drawing/2014/main" id="{2CC30192-B8FB-461C-86BA-40F0B0785D60}"/>
                    </a:ext>
                  </a:extLst>
                </p:cNvPr>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a:extLst>
                    <a:ext uri="{FF2B5EF4-FFF2-40B4-BE49-F238E27FC236}">
                      <a16:creationId xmlns:a16="http://schemas.microsoft.com/office/drawing/2014/main" id="{E524273F-5E21-4B8D-96A6-B3D249F2FE66}"/>
                    </a:ext>
                  </a:extLst>
                </p:cNvPr>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a:extLst>
                    <a:ext uri="{FF2B5EF4-FFF2-40B4-BE49-F238E27FC236}">
                      <a16:creationId xmlns:a16="http://schemas.microsoft.com/office/drawing/2014/main" id="{DF2546B9-7B0F-43DD-9D2B-C9BD359C9E74}"/>
                    </a:ext>
                  </a:extLst>
                </p:cNvPr>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a:extLst>
                    <a:ext uri="{FF2B5EF4-FFF2-40B4-BE49-F238E27FC236}">
                      <a16:creationId xmlns:a16="http://schemas.microsoft.com/office/drawing/2014/main" id="{932F3731-CC78-476E-A6DE-EC1F22CABF1E}"/>
                    </a:ext>
                  </a:extLst>
                </p:cNvPr>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a:extLst>
                    <a:ext uri="{FF2B5EF4-FFF2-40B4-BE49-F238E27FC236}">
                      <a16:creationId xmlns:a16="http://schemas.microsoft.com/office/drawing/2014/main" id="{CA394C96-FCF2-4AB6-A74B-97E57AEAEA60}"/>
                    </a:ext>
                  </a:extLst>
                </p:cNvPr>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6" name="Rechthoek 85">
                  <a:extLst>
                    <a:ext uri="{FF2B5EF4-FFF2-40B4-BE49-F238E27FC236}">
                      <a16:creationId xmlns:a16="http://schemas.microsoft.com/office/drawing/2014/main" id="{CF6D531A-AC02-4529-B8FE-D41DB8D483AF}"/>
                    </a:ext>
                  </a:extLst>
                </p:cNvPr>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7" name="Rechthoek 86">
                  <a:extLst>
                    <a:ext uri="{FF2B5EF4-FFF2-40B4-BE49-F238E27FC236}">
                      <a16:creationId xmlns:a16="http://schemas.microsoft.com/office/drawing/2014/main" id="{3B2F7734-7794-4FC4-8B53-6216D1E30D99}"/>
                    </a:ext>
                  </a:extLst>
                </p:cNvPr>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8" name="Rechthoek 87">
                  <a:extLst>
                    <a:ext uri="{FF2B5EF4-FFF2-40B4-BE49-F238E27FC236}">
                      <a16:creationId xmlns:a16="http://schemas.microsoft.com/office/drawing/2014/main" id="{2A6EC089-E3DE-41DC-BD17-0F26A5D9E284}"/>
                    </a:ext>
                  </a:extLst>
                </p:cNvPr>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9" name="Rechthoek 88">
                  <a:extLst>
                    <a:ext uri="{FF2B5EF4-FFF2-40B4-BE49-F238E27FC236}">
                      <a16:creationId xmlns:a16="http://schemas.microsoft.com/office/drawing/2014/main" id="{BD5A777D-BA9B-4D48-A813-633248D3C1DF}"/>
                    </a:ext>
                  </a:extLst>
                </p:cNvPr>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0" name="Vrije vorm 193">
                  <a:extLst>
                    <a:ext uri="{FF2B5EF4-FFF2-40B4-BE49-F238E27FC236}">
                      <a16:creationId xmlns:a16="http://schemas.microsoft.com/office/drawing/2014/main" id="{97A33495-9386-4B66-9BB6-12655DBBE45F}"/>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23" name="Groep 22">
              <a:extLst>
                <a:ext uri="{FF2B5EF4-FFF2-40B4-BE49-F238E27FC236}">
                  <a16:creationId xmlns:a16="http://schemas.microsoft.com/office/drawing/2014/main" id="{28A80991-C2D9-44B8-8448-C3CBAC6CE2DD}"/>
                </a:ext>
              </a:extLst>
            </p:cNvPr>
            <p:cNvGrpSpPr/>
            <p:nvPr/>
          </p:nvGrpSpPr>
          <p:grpSpPr>
            <a:xfrm>
              <a:off x="-2908046" y="1213279"/>
              <a:ext cx="533137" cy="509563"/>
              <a:chOff x="-2880382" y="802341"/>
              <a:chExt cx="532929" cy="509563"/>
            </a:xfrm>
          </p:grpSpPr>
          <p:sp>
            <p:nvSpPr>
              <p:cNvPr id="56" name="Rechthoek 55">
                <a:extLst>
                  <a:ext uri="{FF2B5EF4-FFF2-40B4-BE49-F238E27FC236}">
                    <a16:creationId xmlns:a16="http://schemas.microsoft.com/office/drawing/2014/main" id="{83728AA5-41AB-4A58-9AED-9D985F832518}"/>
                  </a:ext>
                </a:extLst>
              </p:cNvPr>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pic>
            <p:nvPicPr>
              <p:cNvPr id="57" name="Picture 2">
                <a:extLst>
                  <a:ext uri="{FF2B5EF4-FFF2-40B4-BE49-F238E27FC236}">
                    <a16:creationId xmlns:a16="http://schemas.microsoft.com/office/drawing/2014/main" id="{AD38EE4F-D951-4900-947B-0E2D288C9AB3}"/>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3">
                <a:extLst>
                  <a:ext uri="{FF2B5EF4-FFF2-40B4-BE49-F238E27FC236}">
                    <a16:creationId xmlns:a16="http://schemas.microsoft.com/office/drawing/2014/main" id="{B45E7483-F29F-4BA2-A02C-0FEBCF388C8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9" name="Groep 58">
                <a:extLst>
                  <a:ext uri="{FF2B5EF4-FFF2-40B4-BE49-F238E27FC236}">
                    <a16:creationId xmlns:a16="http://schemas.microsoft.com/office/drawing/2014/main" id="{88CA164F-2004-41FA-A476-DD6407E63507}"/>
                  </a:ext>
                </a:extLst>
              </p:cNvPr>
              <p:cNvGrpSpPr/>
              <p:nvPr/>
            </p:nvGrpSpPr>
            <p:grpSpPr>
              <a:xfrm>
                <a:off x="-2802433" y="1123442"/>
                <a:ext cx="132915" cy="104889"/>
                <a:chOff x="-2796392" y="1123442"/>
                <a:chExt cx="120832" cy="104889"/>
              </a:xfrm>
            </p:grpSpPr>
            <p:sp>
              <p:nvSpPr>
                <p:cNvPr id="73" name="Rechthoek 72">
                  <a:extLst>
                    <a:ext uri="{FF2B5EF4-FFF2-40B4-BE49-F238E27FC236}">
                      <a16:creationId xmlns:a16="http://schemas.microsoft.com/office/drawing/2014/main" id="{D08DE497-A5D5-4CAD-8966-0E54F6AF84A4}"/>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4" name="Rechthoek 73">
                  <a:extLst>
                    <a:ext uri="{FF2B5EF4-FFF2-40B4-BE49-F238E27FC236}">
                      <a16:creationId xmlns:a16="http://schemas.microsoft.com/office/drawing/2014/main" id="{9332B9C5-6A44-4B5A-8C1E-7C1CBBC080B9}"/>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a:extLst>
                    <a:ext uri="{FF2B5EF4-FFF2-40B4-BE49-F238E27FC236}">
                      <a16:creationId xmlns:a16="http://schemas.microsoft.com/office/drawing/2014/main" id="{0E58CD82-E186-4059-A2BD-D5DE24D8C664}"/>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6" name="Rechthoek 75">
                  <a:extLst>
                    <a:ext uri="{FF2B5EF4-FFF2-40B4-BE49-F238E27FC236}">
                      <a16:creationId xmlns:a16="http://schemas.microsoft.com/office/drawing/2014/main" id="{AF8E9DEE-DF07-48E6-8D10-9601DA68F353}"/>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a:extLst>
                    <a:ext uri="{FF2B5EF4-FFF2-40B4-BE49-F238E27FC236}">
                      <a16:creationId xmlns:a16="http://schemas.microsoft.com/office/drawing/2014/main" id="{AA2D4A6B-0496-4FB1-B92E-A80709075737}"/>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0" name="Groep 59">
                <a:extLst>
                  <a:ext uri="{FF2B5EF4-FFF2-40B4-BE49-F238E27FC236}">
                    <a16:creationId xmlns:a16="http://schemas.microsoft.com/office/drawing/2014/main" id="{DB0423D3-38AA-4A44-8302-C73DFFBD9788}"/>
                  </a:ext>
                </a:extLst>
              </p:cNvPr>
              <p:cNvGrpSpPr/>
              <p:nvPr/>
            </p:nvGrpSpPr>
            <p:grpSpPr>
              <a:xfrm>
                <a:off x="-2575435" y="1123442"/>
                <a:ext cx="133931" cy="104889"/>
                <a:chOff x="-2556734" y="1123442"/>
                <a:chExt cx="147324" cy="104889"/>
              </a:xfrm>
            </p:grpSpPr>
            <p:grpSp>
              <p:nvGrpSpPr>
                <p:cNvPr id="61" name="Groep 60">
                  <a:extLst>
                    <a:ext uri="{FF2B5EF4-FFF2-40B4-BE49-F238E27FC236}">
                      <a16:creationId xmlns:a16="http://schemas.microsoft.com/office/drawing/2014/main" id="{081D3E0C-092C-43A5-AAAB-01C44E7FDA66}"/>
                    </a:ext>
                  </a:extLst>
                </p:cNvPr>
                <p:cNvGrpSpPr/>
                <p:nvPr/>
              </p:nvGrpSpPr>
              <p:grpSpPr>
                <a:xfrm>
                  <a:off x="-2556734" y="1123442"/>
                  <a:ext cx="68206" cy="104889"/>
                  <a:chOff x="-2796392" y="1123442"/>
                  <a:chExt cx="120832" cy="104889"/>
                </a:xfrm>
              </p:grpSpPr>
              <p:sp>
                <p:nvSpPr>
                  <p:cNvPr id="68" name="Rechthoek 67">
                    <a:extLst>
                      <a:ext uri="{FF2B5EF4-FFF2-40B4-BE49-F238E27FC236}">
                        <a16:creationId xmlns:a16="http://schemas.microsoft.com/office/drawing/2014/main" id="{DDCCF56C-C54B-4C40-AF41-953AA9BE01B2}"/>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9" name="Rechthoek 68">
                    <a:extLst>
                      <a:ext uri="{FF2B5EF4-FFF2-40B4-BE49-F238E27FC236}">
                        <a16:creationId xmlns:a16="http://schemas.microsoft.com/office/drawing/2014/main" id="{E5148516-DB81-42C8-948E-68675B25E12A}"/>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0" name="Rechthoek 69">
                    <a:extLst>
                      <a:ext uri="{FF2B5EF4-FFF2-40B4-BE49-F238E27FC236}">
                        <a16:creationId xmlns:a16="http://schemas.microsoft.com/office/drawing/2014/main" id="{0D5A38AB-3FC7-43FB-85BB-A98CECEB7F5F}"/>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1" name="Rechthoek 70">
                    <a:extLst>
                      <a:ext uri="{FF2B5EF4-FFF2-40B4-BE49-F238E27FC236}">
                        <a16:creationId xmlns:a16="http://schemas.microsoft.com/office/drawing/2014/main" id="{A50CF507-1124-4DD0-86F8-2391894C0951}"/>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a:extLst>
                      <a:ext uri="{FF2B5EF4-FFF2-40B4-BE49-F238E27FC236}">
                        <a16:creationId xmlns:a16="http://schemas.microsoft.com/office/drawing/2014/main" id="{92E77B1B-FEEA-40F6-8751-4012582FF1DC}"/>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2" name="Groep 61">
                  <a:extLst>
                    <a:ext uri="{FF2B5EF4-FFF2-40B4-BE49-F238E27FC236}">
                      <a16:creationId xmlns:a16="http://schemas.microsoft.com/office/drawing/2014/main" id="{9AF82C15-4015-430F-A13D-7B114028CC91}"/>
                    </a:ext>
                  </a:extLst>
                </p:cNvPr>
                <p:cNvGrpSpPr/>
                <p:nvPr/>
              </p:nvGrpSpPr>
              <p:grpSpPr>
                <a:xfrm>
                  <a:off x="-2477616" y="1123442"/>
                  <a:ext cx="68206" cy="104889"/>
                  <a:chOff x="-2796392" y="1123442"/>
                  <a:chExt cx="120832" cy="104889"/>
                </a:xfrm>
              </p:grpSpPr>
              <p:sp>
                <p:nvSpPr>
                  <p:cNvPr id="63" name="Rechthoek 62">
                    <a:extLst>
                      <a:ext uri="{FF2B5EF4-FFF2-40B4-BE49-F238E27FC236}">
                        <a16:creationId xmlns:a16="http://schemas.microsoft.com/office/drawing/2014/main" id="{BC5B0608-3C46-4841-B6B6-386BCEE32313}"/>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4" name="Rechthoek 63">
                    <a:extLst>
                      <a:ext uri="{FF2B5EF4-FFF2-40B4-BE49-F238E27FC236}">
                        <a16:creationId xmlns:a16="http://schemas.microsoft.com/office/drawing/2014/main" id="{FBEF4D4B-5427-46C0-A90D-1A69F63412F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5" name="Rechthoek 64">
                    <a:extLst>
                      <a:ext uri="{FF2B5EF4-FFF2-40B4-BE49-F238E27FC236}">
                        <a16:creationId xmlns:a16="http://schemas.microsoft.com/office/drawing/2014/main" id="{B581160D-1D72-4CBF-99A7-05D0793C6BFE}"/>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6" name="Rechthoek 65">
                    <a:extLst>
                      <a:ext uri="{FF2B5EF4-FFF2-40B4-BE49-F238E27FC236}">
                        <a16:creationId xmlns:a16="http://schemas.microsoft.com/office/drawing/2014/main" id="{830DC930-9F4D-4DD8-8857-C6508BA60E2E}"/>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7" name="Rechthoek 66">
                    <a:extLst>
                      <a:ext uri="{FF2B5EF4-FFF2-40B4-BE49-F238E27FC236}">
                        <a16:creationId xmlns:a16="http://schemas.microsoft.com/office/drawing/2014/main" id="{D69B9DDB-9348-40DC-9159-64F16D33CF23}"/>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24" name="Groep 23">
              <a:extLst>
                <a:ext uri="{FF2B5EF4-FFF2-40B4-BE49-F238E27FC236}">
                  <a16:creationId xmlns:a16="http://schemas.microsoft.com/office/drawing/2014/main" id="{BD6EDFD1-49CF-4415-9842-27FA996AE144}"/>
                </a:ext>
              </a:extLst>
            </p:cNvPr>
            <p:cNvGrpSpPr/>
            <p:nvPr userDrawn="1"/>
          </p:nvGrpSpPr>
          <p:grpSpPr>
            <a:xfrm>
              <a:off x="-1905899" y="1286608"/>
              <a:ext cx="413866" cy="427699"/>
              <a:chOff x="-1845083" y="758027"/>
              <a:chExt cx="633799" cy="622540"/>
            </a:xfrm>
          </p:grpSpPr>
          <p:sp>
            <p:nvSpPr>
              <p:cNvPr id="43" name="Afgeronde rechthoek 146">
                <a:extLst>
                  <a:ext uri="{FF2B5EF4-FFF2-40B4-BE49-F238E27FC236}">
                    <a16:creationId xmlns:a16="http://schemas.microsoft.com/office/drawing/2014/main" id="{ACF3B41B-F48D-4252-A9BC-A1BFAA0FC833}"/>
                  </a:ext>
                </a:extLst>
              </p:cNvPr>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44" name="Groep 43">
                <a:extLst>
                  <a:ext uri="{FF2B5EF4-FFF2-40B4-BE49-F238E27FC236}">
                    <a16:creationId xmlns:a16="http://schemas.microsoft.com/office/drawing/2014/main" id="{9F2F4AA8-7C79-406A-B723-EA57232DB831}"/>
                  </a:ext>
                </a:extLst>
              </p:cNvPr>
              <p:cNvGrpSpPr/>
              <p:nvPr userDrawn="1"/>
            </p:nvGrpSpPr>
            <p:grpSpPr>
              <a:xfrm>
                <a:off x="-1737766" y="864082"/>
                <a:ext cx="419166" cy="410430"/>
                <a:chOff x="3708400" y="309013"/>
                <a:chExt cx="1901295" cy="1861668"/>
              </a:xfrm>
              <a:solidFill>
                <a:srgbClr val="000000"/>
              </a:solidFill>
            </p:grpSpPr>
            <p:sp>
              <p:nvSpPr>
                <p:cNvPr id="45" name="Rechthoek 44">
                  <a:extLst>
                    <a:ext uri="{FF2B5EF4-FFF2-40B4-BE49-F238E27FC236}">
                      <a16:creationId xmlns:a16="http://schemas.microsoft.com/office/drawing/2014/main" id="{1434D724-41D8-4F71-97AD-042C2283F1CC}"/>
                    </a:ext>
                  </a:extLst>
                </p:cNvPr>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6" name="Rechthoek 45">
                  <a:extLst>
                    <a:ext uri="{FF2B5EF4-FFF2-40B4-BE49-F238E27FC236}">
                      <a16:creationId xmlns:a16="http://schemas.microsoft.com/office/drawing/2014/main" id="{3219F56D-A419-4A69-828A-BD320784A4A1}"/>
                    </a:ext>
                  </a:extLst>
                </p:cNvPr>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7" name="Rechthoek 46">
                  <a:extLst>
                    <a:ext uri="{FF2B5EF4-FFF2-40B4-BE49-F238E27FC236}">
                      <a16:creationId xmlns:a16="http://schemas.microsoft.com/office/drawing/2014/main" id="{4A79D691-8F96-4622-B5A9-5E1D5DA64850}"/>
                    </a:ext>
                  </a:extLst>
                </p:cNvPr>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8" name="Rechthoek 47">
                  <a:extLst>
                    <a:ext uri="{FF2B5EF4-FFF2-40B4-BE49-F238E27FC236}">
                      <a16:creationId xmlns:a16="http://schemas.microsoft.com/office/drawing/2014/main" id="{81957E05-230F-4456-9F31-8949CB523577}"/>
                    </a:ext>
                  </a:extLst>
                </p:cNvPr>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9" name="Rechthoek 48">
                  <a:extLst>
                    <a:ext uri="{FF2B5EF4-FFF2-40B4-BE49-F238E27FC236}">
                      <a16:creationId xmlns:a16="http://schemas.microsoft.com/office/drawing/2014/main" id="{F9EF0BB7-F11D-46DA-A8EA-A1DDABB6C19A}"/>
                    </a:ext>
                  </a:extLst>
                </p:cNvPr>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0" name="Rechthoek 49">
                  <a:extLst>
                    <a:ext uri="{FF2B5EF4-FFF2-40B4-BE49-F238E27FC236}">
                      <a16:creationId xmlns:a16="http://schemas.microsoft.com/office/drawing/2014/main" id="{D32C10E2-3756-4EC1-B14E-B5F03C3B0FE2}"/>
                    </a:ext>
                  </a:extLst>
                </p:cNvPr>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1" name="Rechthoek 50">
                  <a:extLst>
                    <a:ext uri="{FF2B5EF4-FFF2-40B4-BE49-F238E27FC236}">
                      <a16:creationId xmlns:a16="http://schemas.microsoft.com/office/drawing/2014/main" id="{CDC8BEA9-FB7C-4F7F-BBFB-5AFD588F9393}"/>
                    </a:ext>
                  </a:extLst>
                </p:cNvPr>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2" name="Rechthoek 51">
                  <a:extLst>
                    <a:ext uri="{FF2B5EF4-FFF2-40B4-BE49-F238E27FC236}">
                      <a16:creationId xmlns:a16="http://schemas.microsoft.com/office/drawing/2014/main" id="{07CE3E5E-57F4-44F1-BABC-AEE46CAD921D}"/>
                    </a:ext>
                  </a:extLst>
                </p:cNvPr>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3" name="Rechthoek 52">
                  <a:extLst>
                    <a:ext uri="{FF2B5EF4-FFF2-40B4-BE49-F238E27FC236}">
                      <a16:creationId xmlns:a16="http://schemas.microsoft.com/office/drawing/2014/main" id="{35789C91-44C4-4664-A06C-98459CE24CFA}"/>
                    </a:ext>
                  </a:extLst>
                </p:cNvPr>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4" name="Rechthoek 53">
                  <a:extLst>
                    <a:ext uri="{FF2B5EF4-FFF2-40B4-BE49-F238E27FC236}">
                      <a16:creationId xmlns:a16="http://schemas.microsoft.com/office/drawing/2014/main" id="{6EAAA406-B091-4ABE-AB9E-610D27C077AD}"/>
                    </a:ext>
                  </a:extLst>
                </p:cNvPr>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5" name="Vrije vorm 158">
                  <a:extLst>
                    <a:ext uri="{FF2B5EF4-FFF2-40B4-BE49-F238E27FC236}">
                      <a16:creationId xmlns:a16="http://schemas.microsoft.com/office/drawing/2014/main" id="{4AC3F6F4-F43A-4BDC-A75D-C29D8BA6AD02}"/>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25" name="Rechte verbindingslijn 24">
              <a:extLst>
                <a:ext uri="{FF2B5EF4-FFF2-40B4-BE49-F238E27FC236}">
                  <a16:creationId xmlns:a16="http://schemas.microsoft.com/office/drawing/2014/main" id="{EADAE765-45F7-4E9A-B69D-8EA0F63FA68C}"/>
                </a:ext>
              </a:extLst>
            </p:cNvPr>
            <p:cNvCxnSpPr>
              <a:stCxn id="58" idx="2"/>
              <a:endCxn id="43" idx="1"/>
            </p:cNvCxnSpPr>
            <p:nvPr userDrawn="1"/>
          </p:nvCxnSpPr>
          <p:spPr>
            <a:xfrm>
              <a:off x="-2772053" y="1446637"/>
              <a:ext cx="866154" cy="53821"/>
            </a:xfrm>
            <a:prstGeom prst="line">
              <a:avLst/>
            </a:prstGeom>
            <a:noFill/>
            <a:ln w="9525" cap="flat" cmpd="sng" algn="ctr">
              <a:solidFill>
                <a:schemeClr val="tx2"/>
              </a:solidFill>
              <a:prstDash val="solid"/>
              <a:headEnd type="oval"/>
            </a:ln>
            <a:effectLst/>
          </p:spPr>
        </p:cxnSp>
        <p:cxnSp>
          <p:nvCxnSpPr>
            <p:cNvPr id="26" name="Rechte verbindingslijn 25">
              <a:extLst>
                <a:ext uri="{FF2B5EF4-FFF2-40B4-BE49-F238E27FC236}">
                  <a16:creationId xmlns:a16="http://schemas.microsoft.com/office/drawing/2014/main" id="{CC9E68BF-D705-4079-8A8A-725F6726F053}"/>
                </a:ext>
              </a:extLst>
            </p:cNvPr>
            <p:cNvCxnSpPr>
              <a:endCxn id="78" idx="1"/>
            </p:cNvCxnSpPr>
            <p:nvPr userDrawn="1"/>
          </p:nvCxnSpPr>
          <p:spPr>
            <a:xfrm flipV="1">
              <a:off x="-2411523" y="1036035"/>
              <a:ext cx="505623" cy="283623"/>
            </a:xfrm>
            <a:prstGeom prst="line">
              <a:avLst/>
            </a:prstGeom>
            <a:noFill/>
            <a:ln w="9525" cap="flat" cmpd="sng" algn="ctr">
              <a:solidFill>
                <a:schemeClr val="tx2"/>
              </a:solidFill>
              <a:prstDash val="solid"/>
              <a:headEnd type="oval"/>
            </a:ln>
            <a:effectLst/>
          </p:spPr>
        </p:cxnSp>
        <p:sp>
          <p:nvSpPr>
            <p:cNvPr id="27" name="Textfield placeholder">
              <a:extLst>
                <a:ext uri="{FF2B5EF4-FFF2-40B4-BE49-F238E27FC236}">
                  <a16:creationId xmlns:a16="http://schemas.microsoft.com/office/drawing/2014/main" id="{B5649FC8-7A15-473C-A2BF-74E341D170DA}"/>
                </a:ext>
              </a:extLst>
            </p:cNvPr>
            <p:cNvSpPr txBox="1">
              <a:spLocks/>
            </p:cNvSpPr>
            <p:nvPr userDrawn="1"/>
          </p:nvSpPr>
          <p:spPr>
            <a:xfrm>
              <a:off x="-1298784" y="822187"/>
              <a:ext cx="1057381"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omhoog</a:t>
              </a:r>
            </a:p>
          </p:txBody>
        </p:sp>
        <p:sp>
          <p:nvSpPr>
            <p:cNvPr id="28" name="Textfield placeholder">
              <a:extLst>
                <a:ext uri="{FF2B5EF4-FFF2-40B4-BE49-F238E27FC236}">
                  <a16:creationId xmlns:a16="http://schemas.microsoft.com/office/drawing/2014/main" id="{358C57BF-D817-42AB-8499-5C45044C74F3}"/>
                </a:ext>
              </a:extLst>
            </p:cNvPr>
            <p:cNvSpPr txBox="1">
              <a:spLocks/>
            </p:cNvSpPr>
            <p:nvPr userDrawn="1"/>
          </p:nvSpPr>
          <p:spPr>
            <a:xfrm>
              <a:off x="-1298785" y="1286608"/>
              <a:ext cx="107064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omlaag</a:t>
              </a:r>
            </a:p>
          </p:txBody>
        </p:sp>
        <p:sp>
          <p:nvSpPr>
            <p:cNvPr id="29" name="Ovaal 28">
              <a:extLst>
                <a:ext uri="{FF2B5EF4-FFF2-40B4-BE49-F238E27FC236}">
                  <a16:creationId xmlns:a16="http://schemas.microsoft.com/office/drawing/2014/main" id="{A66763C1-8910-44E7-ABA0-B76677B7D061}"/>
                </a:ext>
              </a:extLst>
            </p:cNvPr>
            <p:cNvSpPr/>
            <p:nvPr userDrawn="1"/>
          </p:nvSpPr>
          <p:spPr>
            <a:xfrm>
              <a:off x="-2917251" y="3580680"/>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grpSp>
          <p:nvGrpSpPr>
            <p:cNvPr id="30" name="Groep 29">
              <a:extLst>
                <a:ext uri="{FF2B5EF4-FFF2-40B4-BE49-F238E27FC236}">
                  <a16:creationId xmlns:a16="http://schemas.microsoft.com/office/drawing/2014/main" id="{A76D64B8-D53D-41D9-9B1F-AF021F2031B7}"/>
                </a:ext>
              </a:extLst>
            </p:cNvPr>
            <p:cNvGrpSpPr/>
            <p:nvPr/>
          </p:nvGrpSpPr>
          <p:grpSpPr>
            <a:xfrm>
              <a:off x="-2908046" y="821494"/>
              <a:ext cx="528902" cy="344202"/>
              <a:chOff x="-2880382" y="410556"/>
              <a:chExt cx="528695" cy="344202"/>
            </a:xfrm>
          </p:grpSpPr>
          <p:sp>
            <p:nvSpPr>
              <p:cNvPr id="41" name="Afgeronde rechthoek 144">
                <a:extLst>
                  <a:ext uri="{FF2B5EF4-FFF2-40B4-BE49-F238E27FC236}">
                    <a16:creationId xmlns:a16="http://schemas.microsoft.com/office/drawing/2014/main" id="{AE26E88E-897C-45F4-B845-DE69C2C16B61}"/>
                  </a:ext>
                </a:extLst>
              </p:cNvPr>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sp>
            <p:nvSpPr>
              <p:cNvPr id="42" name="Vrije vorm 145">
                <a:extLst>
                  <a:ext uri="{FF2B5EF4-FFF2-40B4-BE49-F238E27FC236}">
                    <a16:creationId xmlns:a16="http://schemas.microsoft.com/office/drawing/2014/main" id="{6252678D-A5E4-4608-8147-4BE5BADD49E2}"/>
                  </a:ext>
                </a:extLst>
              </p:cNvPr>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766"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31" name="Tekstvak 33">
              <a:extLst>
                <a:ext uri="{FF2B5EF4-FFF2-40B4-BE49-F238E27FC236}">
                  <a16:creationId xmlns:a16="http://schemas.microsoft.com/office/drawing/2014/main" id="{EC209C33-44EF-41C1-BBA1-9C56FAB6D9E4}"/>
                </a:ext>
              </a:extLst>
            </p:cNvPr>
            <p:cNvSpPr txBox="1"/>
            <p:nvPr userDrawn="1"/>
          </p:nvSpPr>
          <p:spPr>
            <a:xfrm>
              <a:off x="-2917251" y="377548"/>
              <a:ext cx="2680934"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766"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‘Alinea’</a:t>
              </a:r>
            </a:p>
          </p:txBody>
        </p:sp>
        <p:sp>
          <p:nvSpPr>
            <p:cNvPr id="32" name="Textfield placeholder">
              <a:extLst>
                <a:ext uri="{FF2B5EF4-FFF2-40B4-BE49-F238E27FC236}">
                  <a16:creationId xmlns:a16="http://schemas.microsoft.com/office/drawing/2014/main" id="{CF828B88-01DF-4F63-BAD2-EBFFC768DFBF}"/>
                </a:ext>
              </a:extLst>
            </p:cNvPr>
            <p:cNvSpPr txBox="1">
              <a:spLocks/>
            </p:cNvSpPr>
            <p:nvPr userDrawn="1"/>
          </p:nvSpPr>
          <p:spPr>
            <a:xfrm>
              <a:off x="-2529617" y="3581587"/>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742" marR="0" lvl="4" indent="-355742" algn="l" defTabSz="355742" rtl="0" eaLnBrk="1" fontAlgn="auto" latinLnBrk="0" hangingPunct="1">
                <a:lnSpc>
                  <a:spcPct val="85000"/>
                </a:lnSpc>
                <a:spcBef>
                  <a:spcPts val="900"/>
                </a:spcBef>
                <a:spcAft>
                  <a:spcPts val="0"/>
                </a:spcAft>
                <a:buClr>
                  <a:schemeClr val="tx1"/>
                </a:buClr>
                <a:buSzTx/>
                <a:buFont typeface="+mj-lt"/>
                <a:buAutoNum type="arabicPeriod"/>
                <a:tabLst/>
                <a:defRPr/>
              </a:pPr>
              <a:r>
                <a:rPr lang="nl-NL" sz="2000" b="0" kern="1200" noProof="0">
                  <a:solidFill>
                    <a:schemeClr val="tx1"/>
                  </a:solidFill>
                  <a:latin typeface="+mn-lt"/>
                  <a:ea typeface="+mn-ea"/>
                  <a:cs typeface="+mn-cs"/>
                </a:rPr>
                <a:t>Level 5</a:t>
              </a:r>
            </a:p>
          </p:txBody>
        </p:sp>
        <p:sp>
          <p:nvSpPr>
            <p:cNvPr id="33" name="Textfield placeholder">
              <a:extLst>
                <a:ext uri="{FF2B5EF4-FFF2-40B4-BE49-F238E27FC236}">
                  <a16:creationId xmlns:a16="http://schemas.microsoft.com/office/drawing/2014/main" id="{32D1AC5E-EDD7-4B25-823E-92BA984AF644}"/>
                </a:ext>
              </a:extLst>
            </p:cNvPr>
            <p:cNvSpPr txBox="1">
              <a:spLocks/>
            </p:cNvSpPr>
            <p:nvPr userDrawn="1"/>
          </p:nvSpPr>
          <p:spPr>
            <a:xfrm>
              <a:off x="-2545010" y="437839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05185" marR="0" lvl="6" indent="-273159" algn="l" defTabSz="355742" rtl="0" eaLnBrk="1" fontAlgn="auto" latinLnBrk="0" hangingPunct="1">
                <a:lnSpc>
                  <a:spcPct val="85000"/>
                </a:lnSpc>
                <a:spcBef>
                  <a:spcPts val="900"/>
                </a:spcBef>
                <a:spcAft>
                  <a:spcPts val="0"/>
                </a:spcAft>
                <a:buClr>
                  <a:schemeClr val="tx1"/>
                </a:buClr>
                <a:buSzPct val="80000"/>
                <a:buFont typeface="Arial" panose="020B0604020202020204" pitchFamily="34" charset="0"/>
                <a:buChar char="-"/>
                <a:tabLst/>
                <a:defRPr/>
              </a:pPr>
              <a:r>
                <a:rPr lang="nl-NL" sz="1800" kern="1200" noProof="0">
                  <a:solidFill>
                    <a:schemeClr val="tx1"/>
                  </a:solidFill>
                  <a:latin typeface="+mn-lt"/>
                  <a:ea typeface="+mn-ea"/>
                  <a:cs typeface="+mn-cs"/>
                </a:rPr>
                <a:t>Level 7</a:t>
              </a:r>
            </a:p>
          </p:txBody>
        </p:sp>
        <p:sp>
          <p:nvSpPr>
            <p:cNvPr id="34" name="Ovaal 33">
              <a:extLst>
                <a:ext uri="{FF2B5EF4-FFF2-40B4-BE49-F238E27FC236}">
                  <a16:creationId xmlns:a16="http://schemas.microsoft.com/office/drawing/2014/main" id="{B09FEE63-22B8-485B-B730-CF969217847E}"/>
                </a:ext>
              </a:extLst>
            </p:cNvPr>
            <p:cNvSpPr/>
            <p:nvPr userDrawn="1"/>
          </p:nvSpPr>
          <p:spPr>
            <a:xfrm>
              <a:off x="-2917251" y="397926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35" name="Ovaal 34">
              <a:extLst>
                <a:ext uri="{FF2B5EF4-FFF2-40B4-BE49-F238E27FC236}">
                  <a16:creationId xmlns:a16="http://schemas.microsoft.com/office/drawing/2014/main" id="{51A3A172-3C16-453E-A310-E4873D7184A8}"/>
                </a:ext>
              </a:extLst>
            </p:cNvPr>
            <p:cNvSpPr/>
            <p:nvPr userDrawn="1"/>
          </p:nvSpPr>
          <p:spPr>
            <a:xfrm>
              <a:off x="-2917251" y="437785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36" name="Ovaal 35">
              <a:extLst>
                <a:ext uri="{FF2B5EF4-FFF2-40B4-BE49-F238E27FC236}">
                  <a16:creationId xmlns:a16="http://schemas.microsoft.com/office/drawing/2014/main" id="{7FD20D7C-BDC9-4BD7-BC24-41A1EF0C7303}"/>
                </a:ext>
              </a:extLst>
            </p:cNvPr>
            <p:cNvSpPr/>
            <p:nvPr userDrawn="1"/>
          </p:nvSpPr>
          <p:spPr>
            <a:xfrm>
              <a:off x="-2917251" y="477643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37" name="Textfield placeholder">
              <a:extLst>
                <a:ext uri="{FF2B5EF4-FFF2-40B4-BE49-F238E27FC236}">
                  <a16:creationId xmlns:a16="http://schemas.microsoft.com/office/drawing/2014/main" id="{FACA3C83-CEEC-4DEB-BA5B-3FC5A6CCD51F}"/>
                </a:ext>
              </a:extLst>
            </p:cNvPr>
            <p:cNvSpPr txBox="1">
              <a:spLocks/>
            </p:cNvSpPr>
            <p:nvPr userDrawn="1"/>
          </p:nvSpPr>
          <p:spPr>
            <a:xfrm>
              <a:off x="-2529617" y="3979991"/>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32026" marR="0" lvl="5" indent="-176282" algn="l" defTabSz="355742" rtl="0" eaLnBrk="1" fontAlgn="auto" latinLnBrk="0" hangingPunct="1">
                <a:lnSpc>
                  <a:spcPct val="85000"/>
                </a:lnSpc>
                <a:spcBef>
                  <a:spcPts val="900"/>
                </a:spcBef>
                <a:spcAft>
                  <a:spcPts val="0"/>
                </a:spcAft>
                <a:buClr>
                  <a:schemeClr val="tx1"/>
                </a:buClr>
                <a:buSzTx/>
                <a:buFont typeface="Arial" panose="020B0604020202020204" pitchFamily="34" charset="0"/>
                <a:buChar char="•"/>
                <a:tabLst/>
                <a:defRPr/>
              </a:pPr>
              <a:r>
                <a:rPr lang="nl-NL" sz="1800" i="0" kern="1200" cap="none" baseline="0" noProof="0">
                  <a:solidFill>
                    <a:schemeClr val="tx1"/>
                  </a:solidFill>
                  <a:latin typeface="+mn-lt"/>
                  <a:ea typeface="+mn-ea"/>
                  <a:cs typeface="+mn-cs"/>
                </a:rPr>
                <a:t>Level 6</a:t>
              </a:r>
            </a:p>
          </p:txBody>
        </p:sp>
        <p:sp>
          <p:nvSpPr>
            <p:cNvPr id="38" name="Textfield placeholder">
              <a:extLst>
                <a:ext uri="{FF2B5EF4-FFF2-40B4-BE49-F238E27FC236}">
                  <a16:creationId xmlns:a16="http://schemas.microsoft.com/office/drawing/2014/main" id="{796C9096-2BE6-4D07-9F40-4F1C408491ED}"/>
                </a:ext>
              </a:extLst>
            </p:cNvPr>
            <p:cNvSpPr txBox="1">
              <a:spLocks/>
            </p:cNvSpPr>
            <p:nvPr userDrawn="1"/>
          </p:nvSpPr>
          <p:spPr>
            <a:xfrm>
              <a:off x="-2529617" y="477679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7" indent="0" algn="l" defTabSz="355742" rtl="0" eaLnBrk="1" fontAlgn="auto" latinLnBrk="0" hangingPunct="1">
                <a:lnSpc>
                  <a:spcPct val="85000"/>
                </a:lnSpc>
                <a:spcBef>
                  <a:spcPts val="0"/>
                </a:spcBef>
                <a:spcAft>
                  <a:spcPts val="1600"/>
                </a:spcAft>
                <a:buClrTx/>
                <a:buSzTx/>
                <a:buFont typeface="Arial" panose="020B0604020202020204" pitchFamily="34" charset="0"/>
                <a:buNone/>
                <a:tabLst/>
                <a:defRPr/>
              </a:pPr>
              <a:r>
                <a:rPr lang="nl-NL" sz="2400" b="0" kern="1200" noProof="0">
                  <a:solidFill>
                    <a:schemeClr val="tx1"/>
                  </a:solidFill>
                  <a:latin typeface="+mj-lt"/>
                  <a:ea typeface="+mn-ea"/>
                  <a:cs typeface="+mn-cs"/>
                </a:rPr>
                <a:t>Level 8</a:t>
              </a:r>
            </a:p>
          </p:txBody>
        </p:sp>
        <p:sp>
          <p:nvSpPr>
            <p:cNvPr id="39" name="Ovaal 38">
              <a:extLst>
                <a:ext uri="{FF2B5EF4-FFF2-40B4-BE49-F238E27FC236}">
                  <a16:creationId xmlns:a16="http://schemas.microsoft.com/office/drawing/2014/main" id="{F0F8C798-0E5A-47C6-BE9B-103BB1B677C1}"/>
                </a:ext>
              </a:extLst>
            </p:cNvPr>
            <p:cNvSpPr/>
            <p:nvPr userDrawn="1"/>
          </p:nvSpPr>
          <p:spPr>
            <a:xfrm>
              <a:off x="-2917251" y="517502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sp>
          <p:nvSpPr>
            <p:cNvPr id="40" name="Textfield placeholder">
              <a:extLst>
                <a:ext uri="{FF2B5EF4-FFF2-40B4-BE49-F238E27FC236}">
                  <a16:creationId xmlns:a16="http://schemas.microsoft.com/office/drawing/2014/main" id="{1691161B-06C6-4155-AF1F-477FFC195756}"/>
                </a:ext>
              </a:extLst>
            </p:cNvPr>
            <p:cNvSpPr txBox="1">
              <a:spLocks/>
            </p:cNvSpPr>
            <p:nvPr userDrawn="1"/>
          </p:nvSpPr>
          <p:spPr>
            <a:xfrm>
              <a:off x="-2529617" y="517520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8" indent="0" algn="l" defTabSz="355742" rtl="0" eaLnBrk="1" fontAlgn="auto" latinLnBrk="0" hangingPunct="1">
                <a:lnSpc>
                  <a:spcPct val="85000"/>
                </a:lnSpc>
                <a:spcBef>
                  <a:spcPts val="900"/>
                </a:spcBef>
                <a:spcAft>
                  <a:spcPts val="0"/>
                </a:spcAft>
                <a:buClrTx/>
                <a:buSzTx/>
                <a:buFont typeface="Arial" panose="020B0604020202020204" pitchFamily="34" charset="0"/>
                <a:buNone/>
                <a:tabLst/>
                <a:defRPr/>
              </a:pPr>
              <a:r>
                <a:rPr lang="nl-NL" sz="2000" b="0" i="0" u="none" kern="1200" noProof="0">
                  <a:solidFill>
                    <a:schemeClr val="tx1"/>
                  </a:solidFill>
                  <a:latin typeface="+mn-lt"/>
                  <a:ea typeface="+mn-ea"/>
                  <a:cs typeface="+mn-cs"/>
                </a:rPr>
                <a:t>Level 9</a:t>
              </a:r>
            </a:p>
          </p:txBody>
        </p:sp>
      </p:grpSp>
      <p:sp>
        <p:nvSpPr>
          <p:cNvPr id="92" name="Tijdelijke aanduiding voor voettekst 3">
            <a:extLst>
              <a:ext uri="{FF2B5EF4-FFF2-40B4-BE49-F238E27FC236}">
                <a16:creationId xmlns:a16="http://schemas.microsoft.com/office/drawing/2014/main" id="{F1FD48F8-A8FA-439A-9157-6161A60D10BF}"/>
              </a:ext>
            </a:extLst>
          </p:cNvPr>
          <p:cNvSpPr>
            <a:spLocks noGrp="1"/>
          </p:cNvSpPr>
          <p:nvPr>
            <p:ph type="ftr" sz="quarter" idx="3"/>
          </p:nvPr>
        </p:nvSpPr>
        <p:spPr>
          <a:xfrm>
            <a:off x="6883763" y="6355828"/>
            <a:ext cx="4114800" cy="365125"/>
          </a:xfrm>
          <a:prstGeom prst="rect">
            <a:avLst/>
          </a:prstGeom>
          <a:noFill/>
        </p:spPr>
        <p:txBody>
          <a:bodyPr vert="horz" lIns="91440" tIns="45720" rIns="91440" bIns="45720" rtlCol="0" anchor="ctr">
            <a:scene3d>
              <a:camera prst="orthographicFront">
                <a:rot lat="0" lon="0" rev="0"/>
              </a:camera>
              <a:lightRig rig="threePt" dir="t"/>
            </a:scene3d>
          </a:bodyPr>
          <a:lstStyle>
            <a:lvl1pPr algn="ctr">
              <a:defRPr sz="1000" b="1" spc="600">
                <a:solidFill>
                  <a:schemeClr val="tx2"/>
                </a:solidFill>
              </a:defRPr>
            </a:lvl1pPr>
          </a:lstStyle>
          <a:p>
            <a:endParaRPr lang="nl-NL"/>
          </a:p>
        </p:txBody>
      </p:sp>
      <p:pic>
        <p:nvPicPr>
          <p:cNvPr id="2" name="Afbeelding 7">
            <a:extLst>
              <a:ext uri="{FF2B5EF4-FFF2-40B4-BE49-F238E27FC236}">
                <a16:creationId xmlns:a16="http://schemas.microsoft.com/office/drawing/2014/main" id="{B5E88020-3477-44E3-DEEA-222151C835BF}"/>
              </a:ext>
            </a:extLst>
          </p:cNvPr>
          <p:cNvPicPr>
            <a:picLocks noChangeAspect="1"/>
          </p:cNvPicPr>
          <p:nvPr userDrawn="1"/>
        </p:nvPicPr>
        <p:blipFill>
          <a:blip r:embed="rId6" cstate="hqprint">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0998563" y="6371108"/>
            <a:ext cx="1207837" cy="350007"/>
          </a:xfrm>
          <a:prstGeom prst="rect">
            <a:avLst/>
          </a:prstGeom>
        </p:spPr>
      </p:pic>
    </p:spTree>
    <p:extLst>
      <p:ext uri="{BB962C8B-B14F-4D97-AF65-F5344CB8AC3E}">
        <p14:creationId xmlns:p14="http://schemas.microsoft.com/office/powerpoint/2010/main" val="313915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to Links en Inhoud 3 + titel">
    <p:bg>
      <p:bgPr>
        <a:blipFill dpi="0" rotWithShape="1">
          <a:blip r:embed="rId2" cstate="hqprint">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E0804EE0-74B5-7747-9335-8F9E8E922141}"/>
              </a:ext>
            </a:extLst>
          </p:cNvPr>
          <p:cNvSpPr>
            <a:spLocks noGrp="1"/>
          </p:cNvSpPr>
          <p:nvPr>
            <p:ph type="pic" sz="quarter" idx="13"/>
          </p:nvPr>
        </p:nvSpPr>
        <p:spPr>
          <a:xfrm>
            <a:off x="0" y="0"/>
            <a:ext cx="6096000" cy="6858000"/>
          </a:xfrm>
        </p:spPr>
        <p:txBody>
          <a:bodyPr/>
          <a:lstStyle/>
          <a:p>
            <a:r>
              <a:rPr lang="en-US"/>
              <a:t>Click icon to add picture</a:t>
            </a:r>
            <a:endParaRPr lang="nl-NL"/>
          </a:p>
        </p:txBody>
      </p:sp>
      <p:sp>
        <p:nvSpPr>
          <p:cNvPr id="8" name="Tijdelijke aanduiding voor inhoud 7">
            <a:extLst>
              <a:ext uri="{FF2B5EF4-FFF2-40B4-BE49-F238E27FC236}">
                <a16:creationId xmlns:a16="http://schemas.microsoft.com/office/drawing/2014/main" id="{925865F3-87BA-A641-B74F-326C556E7BDE}"/>
              </a:ext>
            </a:extLst>
          </p:cNvPr>
          <p:cNvSpPr>
            <a:spLocks noGrp="1"/>
          </p:cNvSpPr>
          <p:nvPr>
            <p:ph sz="quarter" idx="14" hasCustomPrompt="1"/>
          </p:nvPr>
        </p:nvSpPr>
        <p:spPr>
          <a:xfrm>
            <a:off x="6393599" y="990600"/>
            <a:ext cx="5529601" cy="5092700"/>
          </a:xfrm>
        </p:spPr>
        <p:txBody>
          <a:bodyPr vert="horz" lIns="91440" tIns="45720" rIns="91440" bIns="45720" rtlCol="0">
            <a:normAutofit/>
          </a:bodyPr>
          <a:lstStyle>
            <a:lvl1pPr>
              <a:defRPr lang="nl-NL" dirty="0"/>
            </a:lvl1pPr>
            <a:lvl2pPr>
              <a:defRPr lang="nl-NL" dirty="0"/>
            </a:lvl2pPr>
            <a:lvl3pPr>
              <a:defRPr lang="nl-NL" dirty="0"/>
            </a:lvl3pPr>
            <a:lvl4pPr>
              <a:defRPr lang="nl-NL" dirty="0"/>
            </a:lvl4pPr>
            <a:lvl5pPr>
              <a:defRPr lang="nl-NL" dirty="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4">
            <a:extLst>
              <a:ext uri="{FF2B5EF4-FFF2-40B4-BE49-F238E27FC236}">
                <a16:creationId xmlns:a16="http://schemas.microsoft.com/office/drawing/2014/main" id="{32541D97-3E8F-F34D-BD45-B0E8ADF019CA}"/>
              </a:ext>
            </a:extLst>
          </p:cNvPr>
          <p:cNvSpPr>
            <a:spLocks noGrp="1"/>
          </p:cNvSpPr>
          <p:nvPr>
            <p:ph type="sldNum" sz="quarter" idx="12"/>
          </p:nvPr>
        </p:nvSpPr>
        <p:spPr>
          <a:xfrm>
            <a:off x="288000" y="6356350"/>
            <a:ext cx="2743200" cy="365125"/>
          </a:xfrm>
        </p:spPr>
        <p:txBody>
          <a:bodyPr/>
          <a:lstStyle>
            <a:lvl1pPr algn="l">
              <a:defRPr/>
            </a:lvl1pPr>
          </a:lstStyle>
          <a:p>
            <a:fld id="{D1A98CB6-53BB-054D-8874-55CB05D70D36}" type="slidenum">
              <a:rPr lang="nl-NL" smtClean="0"/>
              <a:pPr/>
              <a:t>‹nr.›</a:t>
            </a:fld>
            <a:endParaRPr lang="nl-NL"/>
          </a:p>
        </p:txBody>
      </p:sp>
      <p:sp>
        <p:nvSpPr>
          <p:cNvPr id="6" name="Titel 1">
            <a:extLst>
              <a:ext uri="{FF2B5EF4-FFF2-40B4-BE49-F238E27FC236}">
                <a16:creationId xmlns:a16="http://schemas.microsoft.com/office/drawing/2014/main" id="{F825F277-4068-4C63-9F85-65D039A38FAE}"/>
              </a:ext>
            </a:extLst>
          </p:cNvPr>
          <p:cNvSpPr>
            <a:spLocks noGrp="1"/>
          </p:cNvSpPr>
          <p:nvPr>
            <p:ph type="title"/>
          </p:nvPr>
        </p:nvSpPr>
        <p:spPr>
          <a:xfrm>
            <a:off x="6393598" y="288001"/>
            <a:ext cx="5457601" cy="597600"/>
          </a:xfrm>
        </p:spPr>
        <p:txBody>
          <a:bodyPr/>
          <a:lstStyle/>
          <a:p>
            <a:r>
              <a:rPr lang="en-US"/>
              <a:t>Click to edit Master title style</a:t>
            </a:r>
            <a:endParaRPr lang="nl-NL"/>
          </a:p>
        </p:txBody>
      </p:sp>
      <p:grpSp>
        <p:nvGrpSpPr>
          <p:cNvPr id="10" name="Groep 9">
            <a:extLst>
              <a:ext uri="{FF2B5EF4-FFF2-40B4-BE49-F238E27FC236}">
                <a16:creationId xmlns:a16="http://schemas.microsoft.com/office/drawing/2014/main" id="{916FEE2F-1DF1-42C6-AE8E-496CD80D7199}"/>
              </a:ext>
            </a:extLst>
          </p:cNvPr>
          <p:cNvGrpSpPr/>
          <p:nvPr userDrawn="1"/>
        </p:nvGrpSpPr>
        <p:grpSpPr>
          <a:xfrm>
            <a:off x="-2917251" y="0"/>
            <a:ext cx="2689107" cy="5573611"/>
            <a:chOff x="-2917251" y="0"/>
            <a:chExt cx="2689107" cy="5573611"/>
          </a:xfrm>
        </p:grpSpPr>
        <p:sp>
          <p:nvSpPr>
            <p:cNvPr id="11" name="Rechthoek 10">
              <a:extLst>
                <a:ext uri="{FF2B5EF4-FFF2-40B4-BE49-F238E27FC236}">
                  <a16:creationId xmlns:a16="http://schemas.microsoft.com/office/drawing/2014/main" id="{7288F26A-6187-40CF-9F71-5EAC49FAE4C8}"/>
                </a:ext>
              </a:extLst>
            </p:cNvPr>
            <p:cNvSpPr/>
            <p:nvPr userDrawn="1"/>
          </p:nvSpPr>
          <p:spPr>
            <a:xfrm>
              <a:off x="-2917251" y="0"/>
              <a:ext cx="2675848" cy="195254"/>
            </a:xfrm>
            <a:prstGeom prst="rect">
              <a:avLst/>
            </a:prstGeom>
            <a:noFill/>
            <a:ln w="25400" cap="flat" cmpd="sng" algn="ctr">
              <a:noFill/>
              <a:prstDash val="solid"/>
            </a:ln>
            <a:effectLst/>
          </p:spPr>
          <p:txBody>
            <a:bodyPr lIns="0" tIns="0" rIns="0" bIns="0" rtlCol="0" anchor="t"/>
            <a:lstStyle/>
            <a:p>
              <a:pPr marL="0" marR="0" lvl="0" indent="0" defTabSz="914766" eaLnBrk="1" fontAlgn="auto" latinLnBrk="0" hangingPunct="1">
                <a:lnSpc>
                  <a:spcPct val="80000"/>
                </a:lnSpc>
                <a:spcBef>
                  <a:spcPts val="0"/>
                </a:spcBef>
                <a:spcAft>
                  <a:spcPts val="0"/>
                </a:spcAft>
                <a:buClrTx/>
                <a:buSzTx/>
                <a:buFontTx/>
                <a:buNone/>
                <a:tabLst/>
                <a:defRPr/>
              </a:pPr>
              <a:r>
                <a:rPr kumimoji="0" lang="nl-NL" sz="1601" b="1" i="0" u="none" strike="noStrike" kern="0" cap="none" spc="0" normalizeH="0" baseline="0" noProof="0">
                  <a:ln>
                    <a:noFill/>
                  </a:ln>
                  <a:solidFill>
                    <a:schemeClr val="tx2"/>
                  </a:solidFill>
                  <a:effectLst/>
                  <a:uLnTx/>
                  <a:uFillTx/>
                  <a:cs typeface="Segoe UI Light" panose="020B0502040204020203" pitchFamily="34" charset="0"/>
                </a:rPr>
                <a:t>TEKST NIVEAUS</a:t>
              </a:r>
            </a:p>
          </p:txBody>
        </p:sp>
        <p:sp>
          <p:nvSpPr>
            <p:cNvPr id="12" name="Textfield placeholder">
              <a:extLst>
                <a:ext uri="{FF2B5EF4-FFF2-40B4-BE49-F238E27FC236}">
                  <a16:creationId xmlns:a16="http://schemas.microsoft.com/office/drawing/2014/main" id="{ADE66D77-F053-4F27-8EBB-1D9EED83C34A}"/>
                </a:ext>
              </a:extLst>
            </p:cNvPr>
            <p:cNvSpPr txBox="1">
              <a:spLocks/>
            </p:cNvSpPr>
            <p:nvPr userDrawn="1"/>
          </p:nvSpPr>
          <p:spPr>
            <a:xfrm>
              <a:off x="-2545010" y="278477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2" indent="0" algn="l" defTabSz="355742" rtl="0" eaLnBrk="1" fontAlgn="auto" latinLnBrk="0" hangingPunct="1">
                <a:lnSpc>
                  <a:spcPct val="85000"/>
                </a:lnSpc>
                <a:spcBef>
                  <a:spcPts val="1800"/>
                </a:spcBef>
                <a:spcAft>
                  <a:spcPts val="0"/>
                </a:spcAft>
                <a:buClr>
                  <a:schemeClr val="accent3"/>
                </a:buClr>
                <a:buSzPct val="100000"/>
                <a:buFont typeface="Arial" panose="020B0604020202020204" pitchFamily="34" charset="0"/>
                <a:buNone/>
                <a:tabLst/>
                <a:defRPr/>
              </a:pPr>
              <a:r>
                <a:rPr lang="nl-NL" sz="2000" kern="1200" noProof="0">
                  <a:solidFill>
                    <a:schemeClr val="tx1"/>
                  </a:solidFill>
                  <a:latin typeface="+mn-lt"/>
                  <a:ea typeface="+mn-ea"/>
                  <a:cs typeface="+mn-cs"/>
                </a:rPr>
                <a:t>Level 3</a:t>
              </a:r>
            </a:p>
          </p:txBody>
        </p:sp>
        <p:sp>
          <p:nvSpPr>
            <p:cNvPr id="13" name="Ovaal 12">
              <a:extLst>
                <a:ext uri="{FF2B5EF4-FFF2-40B4-BE49-F238E27FC236}">
                  <a16:creationId xmlns:a16="http://schemas.microsoft.com/office/drawing/2014/main" id="{9C624946-4D0D-4218-879A-80E386138634}"/>
                </a:ext>
              </a:extLst>
            </p:cNvPr>
            <p:cNvSpPr/>
            <p:nvPr userDrawn="1"/>
          </p:nvSpPr>
          <p:spPr>
            <a:xfrm>
              <a:off x="-2917251" y="198633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1</a:t>
              </a:r>
            </a:p>
          </p:txBody>
        </p:sp>
        <p:sp>
          <p:nvSpPr>
            <p:cNvPr id="14" name="Ovaal 13">
              <a:extLst>
                <a:ext uri="{FF2B5EF4-FFF2-40B4-BE49-F238E27FC236}">
                  <a16:creationId xmlns:a16="http://schemas.microsoft.com/office/drawing/2014/main" id="{321185A6-11C4-4858-8EAB-952076E09E67}"/>
                </a:ext>
              </a:extLst>
            </p:cNvPr>
            <p:cNvSpPr/>
            <p:nvPr userDrawn="1"/>
          </p:nvSpPr>
          <p:spPr>
            <a:xfrm>
              <a:off x="-2917251" y="238492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15" name="Ovaal 14">
              <a:extLst>
                <a:ext uri="{FF2B5EF4-FFF2-40B4-BE49-F238E27FC236}">
                  <a16:creationId xmlns:a16="http://schemas.microsoft.com/office/drawing/2014/main" id="{64F807E5-16CB-4F60-AB96-1CBF21E60897}"/>
                </a:ext>
              </a:extLst>
            </p:cNvPr>
            <p:cNvSpPr/>
            <p:nvPr userDrawn="1"/>
          </p:nvSpPr>
          <p:spPr>
            <a:xfrm>
              <a:off x="-2917251" y="278350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16" name="Ovaal 15">
              <a:extLst>
                <a:ext uri="{FF2B5EF4-FFF2-40B4-BE49-F238E27FC236}">
                  <a16:creationId xmlns:a16="http://schemas.microsoft.com/office/drawing/2014/main" id="{59F48F7A-62BD-47C5-BBC9-E6E1211EB6A5}"/>
                </a:ext>
              </a:extLst>
            </p:cNvPr>
            <p:cNvSpPr/>
            <p:nvPr userDrawn="1"/>
          </p:nvSpPr>
          <p:spPr>
            <a:xfrm>
              <a:off x="-2917251" y="318209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17" name="Textfield placeholder">
              <a:extLst>
                <a:ext uri="{FF2B5EF4-FFF2-40B4-BE49-F238E27FC236}">
                  <a16:creationId xmlns:a16="http://schemas.microsoft.com/office/drawing/2014/main" id="{E4E12026-3F79-49ED-97AD-2233EA5FAD81}"/>
                </a:ext>
              </a:extLst>
            </p:cNvPr>
            <p:cNvSpPr txBox="1">
              <a:spLocks/>
            </p:cNvSpPr>
            <p:nvPr userDrawn="1"/>
          </p:nvSpPr>
          <p:spPr>
            <a:xfrm>
              <a:off x="-2529617" y="1986154"/>
              <a:ext cx="2164554"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1047" marR="0" lvl="0"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2000" kern="1200" noProof="0">
                  <a:solidFill>
                    <a:schemeClr val="tx1"/>
                  </a:solidFill>
                  <a:latin typeface="+mn-lt"/>
                  <a:ea typeface="+mn-ea"/>
                  <a:cs typeface="+mn-cs"/>
                </a:rPr>
                <a:t>Level 1</a:t>
              </a:r>
            </a:p>
          </p:txBody>
        </p:sp>
        <p:sp>
          <p:nvSpPr>
            <p:cNvPr id="18" name="Textfield placeholder">
              <a:extLst>
                <a:ext uri="{FF2B5EF4-FFF2-40B4-BE49-F238E27FC236}">
                  <a16:creationId xmlns:a16="http://schemas.microsoft.com/office/drawing/2014/main" id="{F69D0D6D-3192-42F6-A80D-DC5B64F53B29}"/>
                </a:ext>
              </a:extLst>
            </p:cNvPr>
            <p:cNvSpPr txBox="1">
              <a:spLocks/>
            </p:cNvSpPr>
            <p:nvPr userDrawn="1"/>
          </p:nvSpPr>
          <p:spPr>
            <a:xfrm>
              <a:off x="-2529617" y="238637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62095" marR="0" lvl="1"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1800" kern="1200" noProof="0">
                  <a:solidFill>
                    <a:schemeClr val="tx1"/>
                  </a:solidFill>
                  <a:latin typeface="+mn-lt"/>
                  <a:ea typeface="+mn-ea"/>
                  <a:cs typeface="+mn-cs"/>
                </a:rPr>
                <a:t>Level 2</a:t>
              </a:r>
            </a:p>
          </p:txBody>
        </p:sp>
        <p:sp>
          <p:nvSpPr>
            <p:cNvPr id="19" name="Textfield placeholder">
              <a:extLst>
                <a:ext uri="{FF2B5EF4-FFF2-40B4-BE49-F238E27FC236}">
                  <a16:creationId xmlns:a16="http://schemas.microsoft.com/office/drawing/2014/main" id="{8998FD0F-F3D3-4112-8BC9-970B3D1C28A4}"/>
                </a:ext>
              </a:extLst>
            </p:cNvPr>
            <p:cNvSpPr txBox="1">
              <a:spLocks/>
            </p:cNvSpPr>
            <p:nvPr userDrawn="1"/>
          </p:nvSpPr>
          <p:spPr>
            <a:xfrm>
              <a:off x="-2529617" y="318318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355742" rtl="0" eaLnBrk="1" fontAlgn="auto" latinLnBrk="0" hangingPunct="1">
                <a:lnSpc>
                  <a:spcPct val="85000"/>
                </a:lnSpc>
                <a:spcBef>
                  <a:spcPts val="2100"/>
                </a:spcBef>
                <a:spcAft>
                  <a:spcPts val="0"/>
                </a:spcAft>
                <a:buClr>
                  <a:schemeClr val="bg2"/>
                </a:buClr>
                <a:buSzTx/>
                <a:buFont typeface="Arial" panose="020B0604020202020204" pitchFamily="34" charset="0"/>
                <a:buNone/>
                <a:tabLst/>
                <a:defRPr/>
              </a:pPr>
              <a:r>
                <a:rPr lang="nl-NL" sz="2400" b="0" i="0" kern="1200" baseline="0" noProof="0">
                  <a:solidFill>
                    <a:schemeClr val="tx2"/>
                  </a:solidFill>
                  <a:latin typeface="+mj-lt"/>
                  <a:ea typeface="+mn-ea"/>
                  <a:cs typeface="+mn-cs"/>
                </a:rPr>
                <a:t>Level 4</a:t>
              </a:r>
            </a:p>
          </p:txBody>
        </p:sp>
        <p:cxnSp>
          <p:nvCxnSpPr>
            <p:cNvPr id="20" name="Rechte verbindingslijn 19">
              <a:extLst>
                <a:ext uri="{FF2B5EF4-FFF2-40B4-BE49-F238E27FC236}">
                  <a16:creationId xmlns:a16="http://schemas.microsoft.com/office/drawing/2014/main" id="{DBC6587D-6A76-4EDD-9D39-B3585ABF8EB3}"/>
                </a:ext>
              </a:extLst>
            </p:cNvPr>
            <p:cNvCxnSpPr/>
            <p:nvPr userDrawn="1"/>
          </p:nvCxnSpPr>
          <p:spPr>
            <a:xfrm>
              <a:off x="-2916918" y="280344"/>
              <a:ext cx="2675515" cy="0"/>
            </a:xfrm>
            <a:prstGeom prst="line">
              <a:avLst/>
            </a:prstGeom>
            <a:noFill/>
            <a:ln w="9525" cap="flat" cmpd="sng" algn="ctr">
              <a:solidFill>
                <a:schemeClr val="tx2"/>
              </a:solidFill>
              <a:prstDash val="solid"/>
            </a:ln>
            <a:effectLst/>
          </p:spPr>
        </p:cxnSp>
        <p:cxnSp>
          <p:nvCxnSpPr>
            <p:cNvPr id="21" name="Rechte verbindingslijn 20">
              <a:extLst>
                <a:ext uri="{FF2B5EF4-FFF2-40B4-BE49-F238E27FC236}">
                  <a16:creationId xmlns:a16="http://schemas.microsoft.com/office/drawing/2014/main" id="{BC62C29D-B560-46CB-A346-E91794ACBC90}"/>
                </a:ext>
              </a:extLst>
            </p:cNvPr>
            <p:cNvCxnSpPr/>
            <p:nvPr userDrawn="1"/>
          </p:nvCxnSpPr>
          <p:spPr>
            <a:xfrm>
              <a:off x="-2916918" y="1847433"/>
              <a:ext cx="2662419" cy="0"/>
            </a:xfrm>
            <a:prstGeom prst="line">
              <a:avLst/>
            </a:prstGeom>
            <a:noFill/>
            <a:ln w="9525" cap="flat" cmpd="sng" algn="ctr">
              <a:solidFill>
                <a:schemeClr val="tx2"/>
              </a:solidFill>
              <a:prstDash val="solid"/>
            </a:ln>
            <a:effectLst/>
          </p:spPr>
        </p:cxnSp>
        <p:cxnSp>
          <p:nvCxnSpPr>
            <p:cNvPr id="22" name="Rechte verbindingslijn 21">
              <a:extLst>
                <a:ext uri="{FF2B5EF4-FFF2-40B4-BE49-F238E27FC236}">
                  <a16:creationId xmlns:a16="http://schemas.microsoft.com/office/drawing/2014/main" id="{C3823ED3-6331-4106-9E28-AED551079E8D}"/>
                </a:ext>
              </a:extLst>
            </p:cNvPr>
            <p:cNvCxnSpPr/>
            <p:nvPr userDrawn="1"/>
          </p:nvCxnSpPr>
          <p:spPr>
            <a:xfrm>
              <a:off x="-2916918" y="5573611"/>
              <a:ext cx="2662419" cy="0"/>
            </a:xfrm>
            <a:prstGeom prst="line">
              <a:avLst/>
            </a:prstGeom>
            <a:noFill/>
            <a:ln w="9525" cap="flat" cmpd="sng" algn="ctr">
              <a:solidFill>
                <a:schemeClr val="tx2"/>
              </a:solidFill>
              <a:prstDash val="solid"/>
            </a:ln>
            <a:effectLst/>
          </p:spPr>
        </p:cxnSp>
        <p:grpSp>
          <p:nvGrpSpPr>
            <p:cNvPr id="23" name="Groep 22">
              <a:extLst>
                <a:ext uri="{FF2B5EF4-FFF2-40B4-BE49-F238E27FC236}">
                  <a16:creationId xmlns:a16="http://schemas.microsoft.com/office/drawing/2014/main" id="{C18EC378-D5A6-4503-A48B-D9F8642C5DE2}"/>
                </a:ext>
              </a:extLst>
            </p:cNvPr>
            <p:cNvGrpSpPr/>
            <p:nvPr userDrawn="1"/>
          </p:nvGrpSpPr>
          <p:grpSpPr>
            <a:xfrm>
              <a:off x="-1905899" y="822185"/>
              <a:ext cx="409268" cy="427699"/>
              <a:chOff x="-1085063" y="758027"/>
              <a:chExt cx="633799" cy="622540"/>
            </a:xfrm>
          </p:grpSpPr>
          <p:sp>
            <p:nvSpPr>
              <p:cNvPr id="79" name="Afgeronde rechthoek 181">
                <a:extLst>
                  <a:ext uri="{FF2B5EF4-FFF2-40B4-BE49-F238E27FC236}">
                    <a16:creationId xmlns:a16="http://schemas.microsoft.com/office/drawing/2014/main" id="{A727FCE0-499A-4F7A-BEC4-2CF2A16634F2}"/>
                  </a:ext>
                </a:extLst>
              </p:cNvPr>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80" name="Groep 79">
                <a:extLst>
                  <a:ext uri="{FF2B5EF4-FFF2-40B4-BE49-F238E27FC236}">
                    <a16:creationId xmlns:a16="http://schemas.microsoft.com/office/drawing/2014/main" id="{4B3CA574-6EEB-49F1-BBE0-26F6101ECECE}"/>
                  </a:ext>
                </a:extLst>
              </p:cNvPr>
              <p:cNvGrpSpPr/>
              <p:nvPr userDrawn="1"/>
            </p:nvGrpSpPr>
            <p:grpSpPr>
              <a:xfrm>
                <a:off x="-977746" y="864082"/>
                <a:ext cx="419166" cy="410430"/>
                <a:chOff x="6366933" y="309013"/>
                <a:chExt cx="1901295" cy="1861668"/>
              </a:xfrm>
              <a:solidFill>
                <a:srgbClr val="000000"/>
              </a:solidFill>
            </p:grpSpPr>
            <p:sp>
              <p:nvSpPr>
                <p:cNvPr id="81" name="Rechthoek 80">
                  <a:extLst>
                    <a:ext uri="{FF2B5EF4-FFF2-40B4-BE49-F238E27FC236}">
                      <a16:creationId xmlns:a16="http://schemas.microsoft.com/office/drawing/2014/main" id="{64EA0F59-7284-410C-8AE7-6843BC72AC5E}"/>
                    </a:ext>
                  </a:extLst>
                </p:cNvPr>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a:extLst>
                    <a:ext uri="{FF2B5EF4-FFF2-40B4-BE49-F238E27FC236}">
                      <a16:creationId xmlns:a16="http://schemas.microsoft.com/office/drawing/2014/main" id="{1C6BEC9F-7C3E-438D-8226-6E6B33245617}"/>
                    </a:ext>
                  </a:extLst>
                </p:cNvPr>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a:extLst>
                    <a:ext uri="{FF2B5EF4-FFF2-40B4-BE49-F238E27FC236}">
                      <a16:creationId xmlns:a16="http://schemas.microsoft.com/office/drawing/2014/main" id="{DDCBB39F-931E-47AF-A769-144EAF700BF7}"/>
                    </a:ext>
                  </a:extLst>
                </p:cNvPr>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a:extLst>
                    <a:ext uri="{FF2B5EF4-FFF2-40B4-BE49-F238E27FC236}">
                      <a16:creationId xmlns:a16="http://schemas.microsoft.com/office/drawing/2014/main" id="{6749DE60-C7F3-4AFC-8E7E-FB526EA118AD}"/>
                    </a:ext>
                  </a:extLst>
                </p:cNvPr>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a:extLst>
                    <a:ext uri="{FF2B5EF4-FFF2-40B4-BE49-F238E27FC236}">
                      <a16:creationId xmlns:a16="http://schemas.microsoft.com/office/drawing/2014/main" id="{42C69ACB-ED9E-457B-B218-200C5009B492}"/>
                    </a:ext>
                  </a:extLst>
                </p:cNvPr>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6" name="Rechthoek 85">
                  <a:extLst>
                    <a:ext uri="{FF2B5EF4-FFF2-40B4-BE49-F238E27FC236}">
                      <a16:creationId xmlns:a16="http://schemas.microsoft.com/office/drawing/2014/main" id="{498BCF24-C84D-4D51-B31E-87EF858A6CB3}"/>
                    </a:ext>
                  </a:extLst>
                </p:cNvPr>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7" name="Rechthoek 86">
                  <a:extLst>
                    <a:ext uri="{FF2B5EF4-FFF2-40B4-BE49-F238E27FC236}">
                      <a16:creationId xmlns:a16="http://schemas.microsoft.com/office/drawing/2014/main" id="{11E26C2F-6F8E-4CEA-B946-0E7A8022B6A6}"/>
                    </a:ext>
                  </a:extLst>
                </p:cNvPr>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8" name="Rechthoek 87">
                  <a:extLst>
                    <a:ext uri="{FF2B5EF4-FFF2-40B4-BE49-F238E27FC236}">
                      <a16:creationId xmlns:a16="http://schemas.microsoft.com/office/drawing/2014/main" id="{6E0B373D-CA0E-4033-A29F-B2FFEEE1787A}"/>
                    </a:ext>
                  </a:extLst>
                </p:cNvPr>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9" name="Rechthoek 88">
                  <a:extLst>
                    <a:ext uri="{FF2B5EF4-FFF2-40B4-BE49-F238E27FC236}">
                      <a16:creationId xmlns:a16="http://schemas.microsoft.com/office/drawing/2014/main" id="{5042198F-1AAE-4A83-BAD9-59E473C541A9}"/>
                    </a:ext>
                  </a:extLst>
                </p:cNvPr>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0" name="Rechthoek 89">
                  <a:extLst>
                    <a:ext uri="{FF2B5EF4-FFF2-40B4-BE49-F238E27FC236}">
                      <a16:creationId xmlns:a16="http://schemas.microsoft.com/office/drawing/2014/main" id="{38E77FA4-94D5-4A9A-B0A1-22C7C33C99FF}"/>
                    </a:ext>
                  </a:extLst>
                </p:cNvPr>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1" name="Vrije vorm 193">
                  <a:extLst>
                    <a:ext uri="{FF2B5EF4-FFF2-40B4-BE49-F238E27FC236}">
                      <a16:creationId xmlns:a16="http://schemas.microsoft.com/office/drawing/2014/main" id="{338083B5-341D-46A8-844B-E31469A0B02D}"/>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24" name="Groep 23">
              <a:extLst>
                <a:ext uri="{FF2B5EF4-FFF2-40B4-BE49-F238E27FC236}">
                  <a16:creationId xmlns:a16="http://schemas.microsoft.com/office/drawing/2014/main" id="{19EDB39B-3DCB-4901-A418-97B6E0D884C1}"/>
                </a:ext>
              </a:extLst>
            </p:cNvPr>
            <p:cNvGrpSpPr/>
            <p:nvPr/>
          </p:nvGrpSpPr>
          <p:grpSpPr>
            <a:xfrm>
              <a:off x="-2908046" y="1213279"/>
              <a:ext cx="533137" cy="509563"/>
              <a:chOff x="-2880382" y="802341"/>
              <a:chExt cx="532929" cy="509563"/>
            </a:xfrm>
          </p:grpSpPr>
          <p:sp>
            <p:nvSpPr>
              <p:cNvPr id="57" name="Rechthoek 56">
                <a:extLst>
                  <a:ext uri="{FF2B5EF4-FFF2-40B4-BE49-F238E27FC236}">
                    <a16:creationId xmlns:a16="http://schemas.microsoft.com/office/drawing/2014/main" id="{B8B6E9E4-4AC2-48C6-9BF3-F2956451A7B7}"/>
                  </a:ext>
                </a:extLst>
              </p:cNvPr>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pic>
            <p:nvPicPr>
              <p:cNvPr id="58" name="Picture 2">
                <a:extLst>
                  <a:ext uri="{FF2B5EF4-FFF2-40B4-BE49-F238E27FC236}">
                    <a16:creationId xmlns:a16="http://schemas.microsoft.com/office/drawing/2014/main" id="{842A8291-C131-447A-81A5-5134C078FDD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3">
                <a:extLst>
                  <a:ext uri="{FF2B5EF4-FFF2-40B4-BE49-F238E27FC236}">
                    <a16:creationId xmlns:a16="http://schemas.microsoft.com/office/drawing/2014/main" id="{BE5AEC3A-5596-4029-8287-24E5F48E6D6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0" name="Groep 59">
                <a:extLst>
                  <a:ext uri="{FF2B5EF4-FFF2-40B4-BE49-F238E27FC236}">
                    <a16:creationId xmlns:a16="http://schemas.microsoft.com/office/drawing/2014/main" id="{78C8143D-481B-4EAA-ABC5-A8A1FAE709F7}"/>
                  </a:ext>
                </a:extLst>
              </p:cNvPr>
              <p:cNvGrpSpPr/>
              <p:nvPr/>
            </p:nvGrpSpPr>
            <p:grpSpPr>
              <a:xfrm>
                <a:off x="-2802433" y="1123442"/>
                <a:ext cx="132915" cy="104889"/>
                <a:chOff x="-2796392" y="1123442"/>
                <a:chExt cx="120832" cy="104889"/>
              </a:xfrm>
            </p:grpSpPr>
            <p:sp>
              <p:nvSpPr>
                <p:cNvPr id="74" name="Rechthoek 73">
                  <a:extLst>
                    <a:ext uri="{FF2B5EF4-FFF2-40B4-BE49-F238E27FC236}">
                      <a16:creationId xmlns:a16="http://schemas.microsoft.com/office/drawing/2014/main" id="{7E7F9A09-64D4-4DC7-98CA-F70F4DE49A92}"/>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a:extLst>
                    <a:ext uri="{FF2B5EF4-FFF2-40B4-BE49-F238E27FC236}">
                      <a16:creationId xmlns:a16="http://schemas.microsoft.com/office/drawing/2014/main" id="{FC3C798B-973D-4101-B856-AA08371EFA53}"/>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6" name="Rechthoek 75">
                  <a:extLst>
                    <a:ext uri="{FF2B5EF4-FFF2-40B4-BE49-F238E27FC236}">
                      <a16:creationId xmlns:a16="http://schemas.microsoft.com/office/drawing/2014/main" id="{0D9BE240-85A0-4E74-8E50-9EDE8995C4BC}"/>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a:extLst>
                    <a:ext uri="{FF2B5EF4-FFF2-40B4-BE49-F238E27FC236}">
                      <a16:creationId xmlns:a16="http://schemas.microsoft.com/office/drawing/2014/main" id="{F1DA3346-318A-4846-9F0A-749C986FD1CC}"/>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8" name="Rechthoek 77">
                  <a:extLst>
                    <a:ext uri="{FF2B5EF4-FFF2-40B4-BE49-F238E27FC236}">
                      <a16:creationId xmlns:a16="http://schemas.microsoft.com/office/drawing/2014/main" id="{691345DE-25B2-45D0-93C0-175AE882AD5E}"/>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1" name="Groep 60">
                <a:extLst>
                  <a:ext uri="{FF2B5EF4-FFF2-40B4-BE49-F238E27FC236}">
                    <a16:creationId xmlns:a16="http://schemas.microsoft.com/office/drawing/2014/main" id="{D9AA8E87-8F9C-44BB-A853-7B5371BF132B}"/>
                  </a:ext>
                </a:extLst>
              </p:cNvPr>
              <p:cNvGrpSpPr/>
              <p:nvPr/>
            </p:nvGrpSpPr>
            <p:grpSpPr>
              <a:xfrm>
                <a:off x="-2575435" y="1123442"/>
                <a:ext cx="133931" cy="104889"/>
                <a:chOff x="-2556734" y="1123442"/>
                <a:chExt cx="147324" cy="104889"/>
              </a:xfrm>
            </p:grpSpPr>
            <p:grpSp>
              <p:nvGrpSpPr>
                <p:cNvPr id="62" name="Groep 61">
                  <a:extLst>
                    <a:ext uri="{FF2B5EF4-FFF2-40B4-BE49-F238E27FC236}">
                      <a16:creationId xmlns:a16="http://schemas.microsoft.com/office/drawing/2014/main" id="{580236B5-77CD-4B70-BCC5-C9744F99F9EB}"/>
                    </a:ext>
                  </a:extLst>
                </p:cNvPr>
                <p:cNvGrpSpPr/>
                <p:nvPr/>
              </p:nvGrpSpPr>
              <p:grpSpPr>
                <a:xfrm>
                  <a:off x="-2556734" y="1123442"/>
                  <a:ext cx="68206" cy="104889"/>
                  <a:chOff x="-2796392" y="1123442"/>
                  <a:chExt cx="120832" cy="104889"/>
                </a:xfrm>
              </p:grpSpPr>
              <p:sp>
                <p:nvSpPr>
                  <p:cNvPr id="69" name="Rechthoek 68">
                    <a:extLst>
                      <a:ext uri="{FF2B5EF4-FFF2-40B4-BE49-F238E27FC236}">
                        <a16:creationId xmlns:a16="http://schemas.microsoft.com/office/drawing/2014/main" id="{DA2233D0-6C60-48A4-9126-FD63FDD66B1C}"/>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0" name="Rechthoek 69">
                    <a:extLst>
                      <a:ext uri="{FF2B5EF4-FFF2-40B4-BE49-F238E27FC236}">
                        <a16:creationId xmlns:a16="http://schemas.microsoft.com/office/drawing/2014/main" id="{1B35CDF5-6207-4C0F-99D7-30851E811C5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1" name="Rechthoek 70">
                    <a:extLst>
                      <a:ext uri="{FF2B5EF4-FFF2-40B4-BE49-F238E27FC236}">
                        <a16:creationId xmlns:a16="http://schemas.microsoft.com/office/drawing/2014/main" id="{AA3B5A59-684C-4A40-AE0F-E8F693E247CA}"/>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a:extLst>
                      <a:ext uri="{FF2B5EF4-FFF2-40B4-BE49-F238E27FC236}">
                        <a16:creationId xmlns:a16="http://schemas.microsoft.com/office/drawing/2014/main" id="{06F516EC-03CE-44D1-985F-A2980916E394}"/>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3" name="Rechthoek 72">
                    <a:extLst>
                      <a:ext uri="{FF2B5EF4-FFF2-40B4-BE49-F238E27FC236}">
                        <a16:creationId xmlns:a16="http://schemas.microsoft.com/office/drawing/2014/main" id="{BA15F073-6FB1-4830-AF9F-F4F88836ED1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3" name="Groep 62">
                  <a:extLst>
                    <a:ext uri="{FF2B5EF4-FFF2-40B4-BE49-F238E27FC236}">
                      <a16:creationId xmlns:a16="http://schemas.microsoft.com/office/drawing/2014/main" id="{C7335BD8-22D2-4F8B-B533-D39EA3024FBC}"/>
                    </a:ext>
                  </a:extLst>
                </p:cNvPr>
                <p:cNvGrpSpPr/>
                <p:nvPr/>
              </p:nvGrpSpPr>
              <p:grpSpPr>
                <a:xfrm>
                  <a:off x="-2477616" y="1123442"/>
                  <a:ext cx="68206" cy="104889"/>
                  <a:chOff x="-2796392" y="1123442"/>
                  <a:chExt cx="120832" cy="104889"/>
                </a:xfrm>
              </p:grpSpPr>
              <p:sp>
                <p:nvSpPr>
                  <p:cNvPr id="64" name="Rechthoek 63">
                    <a:extLst>
                      <a:ext uri="{FF2B5EF4-FFF2-40B4-BE49-F238E27FC236}">
                        <a16:creationId xmlns:a16="http://schemas.microsoft.com/office/drawing/2014/main" id="{9876743E-2C15-4980-8E5D-FDB59817F15A}"/>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5" name="Rechthoek 64">
                    <a:extLst>
                      <a:ext uri="{FF2B5EF4-FFF2-40B4-BE49-F238E27FC236}">
                        <a16:creationId xmlns:a16="http://schemas.microsoft.com/office/drawing/2014/main" id="{A68BC2EF-841E-477F-AF59-F88C5AEAFBB5}"/>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6" name="Rechthoek 65">
                    <a:extLst>
                      <a:ext uri="{FF2B5EF4-FFF2-40B4-BE49-F238E27FC236}">
                        <a16:creationId xmlns:a16="http://schemas.microsoft.com/office/drawing/2014/main" id="{0A29020E-6CF7-4FC5-BDFD-16D0C763839B}"/>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7" name="Rechthoek 66">
                    <a:extLst>
                      <a:ext uri="{FF2B5EF4-FFF2-40B4-BE49-F238E27FC236}">
                        <a16:creationId xmlns:a16="http://schemas.microsoft.com/office/drawing/2014/main" id="{C1E0894A-E11D-44B4-A12B-E5F6D1BCAD00}"/>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8" name="Rechthoek 67">
                    <a:extLst>
                      <a:ext uri="{FF2B5EF4-FFF2-40B4-BE49-F238E27FC236}">
                        <a16:creationId xmlns:a16="http://schemas.microsoft.com/office/drawing/2014/main" id="{366958CC-26A0-486C-A82D-9EEFD3EFCF78}"/>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25" name="Groep 24">
              <a:extLst>
                <a:ext uri="{FF2B5EF4-FFF2-40B4-BE49-F238E27FC236}">
                  <a16:creationId xmlns:a16="http://schemas.microsoft.com/office/drawing/2014/main" id="{7CCFB3B6-7BF3-4CA7-80CB-AFEC176FFA0B}"/>
                </a:ext>
              </a:extLst>
            </p:cNvPr>
            <p:cNvGrpSpPr/>
            <p:nvPr userDrawn="1"/>
          </p:nvGrpSpPr>
          <p:grpSpPr>
            <a:xfrm>
              <a:off x="-1905899" y="1286608"/>
              <a:ext cx="413866" cy="427699"/>
              <a:chOff x="-1845083" y="758027"/>
              <a:chExt cx="633799" cy="622540"/>
            </a:xfrm>
          </p:grpSpPr>
          <p:sp>
            <p:nvSpPr>
              <p:cNvPr id="44" name="Afgeronde rechthoek 146">
                <a:extLst>
                  <a:ext uri="{FF2B5EF4-FFF2-40B4-BE49-F238E27FC236}">
                    <a16:creationId xmlns:a16="http://schemas.microsoft.com/office/drawing/2014/main" id="{C7911AFC-DC3C-41FC-BC84-ACDA07DC88EF}"/>
                  </a:ext>
                </a:extLst>
              </p:cNvPr>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45" name="Groep 44">
                <a:extLst>
                  <a:ext uri="{FF2B5EF4-FFF2-40B4-BE49-F238E27FC236}">
                    <a16:creationId xmlns:a16="http://schemas.microsoft.com/office/drawing/2014/main" id="{B0B660D9-468A-459C-9C09-BB91D052E17B}"/>
                  </a:ext>
                </a:extLst>
              </p:cNvPr>
              <p:cNvGrpSpPr/>
              <p:nvPr userDrawn="1"/>
            </p:nvGrpSpPr>
            <p:grpSpPr>
              <a:xfrm>
                <a:off x="-1737766" y="864082"/>
                <a:ext cx="419166" cy="410430"/>
                <a:chOff x="3708400" y="309013"/>
                <a:chExt cx="1901295" cy="1861668"/>
              </a:xfrm>
              <a:solidFill>
                <a:srgbClr val="000000"/>
              </a:solidFill>
            </p:grpSpPr>
            <p:sp>
              <p:nvSpPr>
                <p:cNvPr id="46" name="Rechthoek 45">
                  <a:extLst>
                    <a:ext uri="{FF2B5EF4-FFF2-40B4-BE49-F238E27FC236}">
                      <a16:creationId xmlns:a16="http://schemas.microsoft.com/office/drawing/2014/main" id="{9DDBA96B-2D5A-43EC-BAA3-5C478EAA7E20}"/>
                    </a:ext>
                  </a:extLst>
                </p:cNvPr>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7" name="Rechthoek 46">
                  <a:extLst>
                    <a:ext uri="{FF2B5EF4-FFF2-40B4-BE49-F238E27FC236}">
                      <a16:creationId xmlns:a16="http://schemas.microsoft.com/office/drawing/2014/main" id="{14C590F2-A819-4021-BF19-AF740CB2CD32}"/>
                    </a:ext>
                  </a:extLst>
                </p:cNvPr>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8" name="Rechthoek 47">
                  <a:extLst>
                    <a:ext uri="{FF2B5EF4-FFF2-40B4-BE49-F238E27FC236}">
                      <a16:creationId xmlns:a16="http://schemas.microsoft.com/office/drawing/2014/main" id="{EB5AA596-A9EF-4FE9-B661-A8467E7630C5}"/>
                    </a:ext>
                  </a:extLst>
                </p:cNvPr>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9" name="Rechthoek 48">
                  <a:extLst>
                    <a:ext uri="{FF2B5EF4-FFF2-40B4-BE49-F238E27FC236}">
                      <a16:creationId xmlns:a16="http://schemas.microsoft.com/office/drawing/2014/main" id="{0212B9C1-3318-48CA-8638-80312C8D3562}"/>
                    </a:ext>
                  </a:extLst>
                </p:cNvPr>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0" name="Rechthoek 49">
                  <a:extLst>
                    <a:ext uri="{FF2B5EF4-FFF2-40B4-BE49-F238E27FC236}">
                      <a16:creationId xmlns:a16="http://schemas.microsoft.com/office/drawing/2014/main" id="{F6F87958-3DB5-489F-B7FF-853ECE53EB6A}"/>
                    </a:ext>
                  </a:extLst>
                </p:cNvPr>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1" name="Rechthoek 50">
                  <a:extLst>
                    <a:ext uri="{FF2B5EF4-FFF2-40B4-BE49-F238E27FC236}">
                      <a16:creationId xmlns:a16="http://schemas.microsoft.com/office/drawing/2014/main" id="{CD716BF3-0F43-450E-9421-CDCB330FC03E}"/>
                    </a:ext>
                  </a:extLst>
                </p:cNvPr>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2" name="Rechthoek 51">
                  <a:extLst>
                    <a:ext uri="{FF2B5EF4-FFF2-40B4-BE49-F238E27FC236}">
                      <a16:creationId xmlns:a16="http://schemas.microsoft.com/office/drawing/2014/main" id="{CBEA760A-AE72-4E42-9394-AD46DD744DFF}"/>
                    </a:ext>
                  </a:extLst>
                </p:cNvPr>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3" name="Rechthoek 52">
                  <a:extLst>
                    <a:ext uri="{FF2B5EF4-FFF2-40B4-BE49-F238E27FC236}">
                      <a16:creationId xmlns:a16="http://schemas.microsoft.com/office/drawing/2014/main" id="{6DEBF980-6108-40D4-A89F-3EB18BF78C21}"/>
                    </a:ext>
                  </a:extLst>
                </p:cNvPr>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4" name="Rechthoek 53">
                  <a:extLst>
                    <a:ext uri="{FF2B5EF4-FFF2-40B4-BE49-F238E27FC236}">
                      <a16:creationId xmlns:a16="http://schemas.microsoft.com/office/drawing/2014/main" id="{76DEC5D6-2E5D-4C6E-9CED-6505BE910146}"/>
                    </a:ext>
                  </a:extLst>
                </p:cNvPr>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5" name="Rechthoek 54">
                  <a:extLst>
                    <a:ext uri="{FF2B5EF4-FFF2-40B4-BE49-F238E27FC236}">
                      <a16:creationId xmlns:a16="http://schemas.microsoft.com/office/drawing/2014/main" id="{E96AABE2-0B46-47E9-9FEF-550CC01AC05C}"/>
                    </a:ext>
                  </a:extLst>
                </p:cNvPr>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6" name="Vrije vorm 158">
                  <a:extLst>
                    <a:ext uri="{FF2B5EF4-FFF2-40B4-BE49-F238E27FC236}">
                      <a16:creationId xmlns:a16="http://schemas.microsoft.com/office/drawing/2014/main" id="{B8A81395-2B57-4659-ACB3-B12D834CF238}"/>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26" name="Rechte verbindingslijn 25">
              <a:extLst>
                <a:ext uri="{FF2B5EF4-FFF2-40B4-BE49-F238E27FC236}">
                  <a16:creationId xmlns:a16="http://schemas.microsoft.com/office/drawing/2014/main" id="{F75B8AA3-FCAA-468C-A91C-5DC5275C6DF1}"/>
                </a:ext>
              </a:extLst>
            </p:cNvPr>
            <p:cNvCxnSpPr>
              <a:stCxn id="59" idx="2"/>
              <a:endCxn id="44" idx="1"/>
            </p:cNvCxnSpPr>
            <p:nvPr userDrawn="1"/>
          </p:nvCxnSpPr>
          <p:spPr>
            <a:xfrm>
              <a:off x="-2772053" y="1446637"/>
              <a:ext cx="866154" cy="53821"/>
            </a:xfrm>
            <a:prstGeom prst="line">
              <a:avLst/>
            </a:prstGeom>
            <a:noFill/>
            <a:ln w="9525" cap="flat" cmpd="sng" algn="ctr">
              <a:solidFill>
                <a:schemeClr val="tx2"/>
              </a:solidFill>
              <a:prstDash val="solid"/>
              <a:headEnd type="oval"/>
            </a:ln>
            <a:effectLst/>
          </p:spPr>
        </p:cxnSp>
        <p:cxnSp>
          <p:nvCxnSpPr>
            <p:cNvPr id="27" name="Rechte verbindingslijn 26">
              <a:extLst>
                <a:ext uri="{FF2B5EF4-FFF2-40B4-BE49-F238E27FC236}">
                  <a16:creationId xmlns:a16="http://schemas.microsoft.com/office/drawing/2014/main" id="{92BBA514-26C4-4291-979C-5DC17B472719}"/>
                </a:ext>
              </a:extLst>
            </p:cNvPr>
            <p:cNvCxnSpPr>
              <a:endCxn id="79" idx="1"/>
            </p:cNvCxnSpPr>
            <p:nvPr userDrawn="1"/>
          </p:nvCxnSpPr>
          <p:spPr>
            <a:xfrm flipV="1">
              <a:off x="-2411523" y="1036035"/>
              <a:ext cx="505623" cy="283623"/>
            </a:xfrm>
            <a:prstGeom prst="line">
              <a:avLst/>
            </a:prstGeom>
            <a:noFill/>
            <a:ln w="9525" cap="flat" cmpd="sng" algn="ctr">
              <a:solidFill>
                <a:schemeClr val="tx2"/>
              </a:solidFill>
              <a:prstDash val="solid"/>
              <a:headEnd type="oval"/>
            </a:ln>
            <a:effectLst/>
          </p:spPr>
        </p:cxnSp>
        <p:sp>
          <p:nvSpPr>
            <p:cNvPr id="28" name="Textfield placeholder">
              <a:extLst>
                <a:ext uri="{FF2B5EF4-FFF2-40B4-BE49-F238E27FC236}">
                  <a16:creationId xmlns:a16="http://schemas.microsoft.com/office/drawing/2014/main" id="{0125FA43-2638-45B2-81BF-95FF0C4AD12F}"/>
                </a:ext>
              </a:extLst>
            </p:cNvPr>
            <p:cNvSpPr txBox="1">
              <a:spLocks/>
            </p:cNvSpPr>
            <p:nvPr userDrawn="1"/>
          </p:nvSpPr>
          <p:spPr>
            <a:xfrm>
              <a:off x="-1298784" y="822187"/>
              <a:ext cx="1057381"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omhoog</a:t>
              </a:r>
            </a:p>
          </p:txBody>
        </p:sp>
        <p:sp>
          <p:nvSpPr>
            <p:cNvPr id="29" name="Textfield placeholder">
              <a:extLst>
                <a:ext uri="{FF2B5EF4-FFF2-40B4-BE49-F238E27FC236}">
                  <a16:creationId xmlns:a16="http://schemas.microsoft.com/office/drawing/2014/main" id="{EDEA5DAB-07B0-4C6F-8280-469BDBA3C868}"/>
                </a:ext>
              </a:extLst>
            </p:cNvPr>
            <p:cNvSpPr txBox="1">
              <a:spLocks/>
            </p:cNvSpPr>
            <p:nvPr userDrawn="1"/>
          </p:nvSpPr>
          <p:spPr>
            <a:xfrm>
              <a:off x="-1298785" y="1286608"/>
              <a:ext cx="107064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omlaag</a:t>
              </a:r>
            </a:p>
          </p:txBody>
        </p:sp>
        <p:sp>
          <p:nvSpPr>
            <p:cNvPr id="30" name="Ovaal 29">
              <a:extLst>
                <a:ext uri="{FF2B5EF4-FFF2-40B4-BE49-F238E27FC236}">
                  <a16:creationId xmlns:a16="http://schemas.microsoft.com/office/drawing/2014/main" id="{A2E04CFA-5591-43BC-A9DC-BFB3478BE014}"/>
                </a:ext>
              </a:extLst>
            </p:cNvPr>
            <p:cNvSpPr/>
            <p:nvPr userDrawn="1"/>
          </p:nvSpPr>
          <p:spPr>
            <a:xfrm>
              <a:off x="-2917251" y="3580680"/>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grpSp>
          <p:nvGrpSpPr>
            <p:cNvPr id="31" name="Groep 30">
              <a:extLst>
                <a:ext uri="{FF2B5EF4-FFF2-40B4-BE49-F238E27FC236}">
                  <a16:creationId xmlns:a16="http://schemas.microsoft.com/office/drawing/2014/main" id="{2691EA6C-06A0-4051-BED5-FDB0D381383A}"/>
                </a:ext>
              </a:extLst>
            </p:cNvPr>
            <p:cNvGrpSpPr/>
            <p:nvPr/>
          </p:nvGrpSpPr>
          <p:grpSpPr>
            <a:xfrm>
              <a:off x="-2908046" y="821494"/>
              <a:ext cx="528902" cy="344202"/>
              <a:chOff x="-2880382" y="410556"/>
              <a:chExt cx="528695" cy="344202"/>
            </a:xfrm>
          </p:grpSpPr>
          <p:sp>
            <p:nvSpPr>
              <p:cNvPr id="42" name="Afgeronde rechthoek 144">
                <a:extLst>
                  <a:ext uri="{FF2B5EF4-FFF2-40B4-BE49-F238E27FC236}">
                    <a16:creationId xmlns:a16="http://schemas.microsoft.com/office/drawing/2014/main" id="{125EA441-D3A3-482C-9A1E-21030EE6F2EC}"/>
                  </a:ext>
                </a:extLst>
              </p:cNvPr>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sp>
            <p:nvSpPr>
              <p:cNvPr id="43" name="Vrije vorm 145">
                <a:extLst>
                  <a:ext uri="{FF2B5EF4-FFF2-40B4-BE49-F238E27FC236}">
                    <a16:creationId xmlns:a16="http://schemas.microsoft.com/office/drawing/2014/main" id="{7FF0C88F-2CDB-4D91-920E-96D4A61760B1}"/>
                  </a:ext>
                </a:extLst>
              </p:cNvPr>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766"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32" name="Tekstvak 33">
              <a:extLst>
                <a:ext uri="{FF2B5EF4-FFF2-40B4-BE49-F238E27FC236}">
                  <a16:creationId xmlns:a16="http://schemas.microsoft.com/office/drawing/2014/main" id="{AF8214DC-A188-40A0-B238-018F3880D3CB}"/>
                </a:ext>
              </a:extLst>
            </p:cNvPr>
            <p:cNvSpPr txBox="1"/>
            <p:nvPr userDrawn="1"/>
          </p:nvSpPr>
          <p:spPr>
            <a:xfrm>
              <a:off x="-2917251" y="377548"/>
              <a:ext cx="2680934"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766"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‘Alinea’</a:t>
              </a:r>
            </a:p>
          </p:txBody>
        </p:sp>
        <p:sp>
          <p:nvSpPr>
            <p:cNvPr id="33" name="Textfield placeholder">
              <a:extLst>
                <a:ext uri="{FF2B5EF4-FFF2-40B4-BE49-F238E27FC236}">
                  <a16:creationId xmlns:a16="http://schemas.microsoft.com/office/drawing/2014/main" id="{3CFBBFC9-6482-4697-A996-E9F459B1C3BC}"/>
                </a:ext>
              </a:extLst>
            </p:cNvPr>
            <p:cNvSpPr txBox="1">
              <a:spLocks/>
            </p:cNvSpPr>
            <p:nvPr userDrawn="1"/>
          </p:nvSpPr>
          <p:spPr>
            <a:xfrm>
              <a:off x="-2529617" y="3581587"/>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742" marR="0" lvl="4" indent="-355742" algn="l" defTabSz="355742" rtl="0" eaLnBrk="1" fontAlgn="auto" latinLnBrk="0" hangingPunct="1">
                <a:lnSpc>
                  <a:spcPct val="85000"/>
                </a:lnSpc>
                <a:spcBef>
                  <a:spcPts val="900"/>
                </a:spcBef>
                <a:spcAft>
                  <a:spcPts val="0"/>
                </a:spcAft>
                <a:buClr>
                  <a:schemeClr val="tx1"/>
                </a:buClr>
                <a:buSzTx/>
                <a:buFont typeface="+mj-lt"/>
                <a:buAutoNum type="arabicPeriod"/>
                <a:tabLst/>
                <a:defRPr/>
              </a:pPr>
              <a:r>
                <a:rPr lang="nl-NL" sz="2000" b="0" kern="1200" noProof="0">
                  <a:solidFill>
                    <a:schemeClr val="tx1"/>
                  </a:solidFill>
                  <a:latin typeface="+mn-lt"/>
                  <a:ea typeface="+mn-ea"/>
                  <a:cs typeface="+mn-cs"/>
                </a:rPr>
                <a:t>Level 5</a:t>
              </a:r>
            </a:p>
          </p:txBody>
        </p:sp>
        <p:sp>
          <p:nvSpPr>
            <p:cNvPr id="34" name="Textfield placeholder">
              <a:extLst>
                <a:ext uri="{FF2B5EF4-FFF2-40B4-BE49-F238E27FC236}">
                  <a16:creationId xmlns:a16="http://schemas.microsoft.com/office/drawing/2014/main" id="{B369484E-80BA-40AF-902B-A908DF02DDBC}"/>
                </a:ext>
              </a:extLst>
            </p:cNvPr>
            <p:cNvSpPr txBox="1">
              <a:spLocks/>
            </p:cNvSpPr>
            <p:nvPr userDrawn="1"/>
          </p:nvSpPr>
          <p:spPr>
            <a:xfrm>
              <a:off x="-2545010" y="437839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05185" marR="0" lvl="6" indent="-273159" algn="l" defTabSz="355742" rtl="0" eaLnBrk="1" fontAlgn="auto" latinLnBrk="0" hangingPunct="1">
                <a:lnSpc>
                  <a:spcPct val="85000"/>
                </a:lnSpc>
                <a:spcBef>
                  <a:spcPts val="900"/>
                </a:spcBef>
                <a:spcAft>
                  <a:spcPts val="0"/>
                </a:spcAft>
                <a:buClr>
                  <a:schemeClr val="tx1"/>
                </a:buClr>
                <a:buSzPct val="80000"/>
                <a:buFont typeface="Arial" panose="020B0604020202020204" pitchFamily="34" charset="0"/>
                <a:buChar char="-"/>
                <a:tabLst/>
                <a:defRPr/>
              </a:pPr>
              <a:r>
                <a:rPr lang="nl-NL" sz="1800" kern="1200" noProof="0">
                  <a:solidFill>
                    <a:schemeClr val="tx1"/>
                  </a:solidFill>
                  <a:latin typeface="+mn-lt"/>
                  <a:ea typeface="+mn-ea"/>
                  <a:cs typeface="+mn-cs"/>
                </a:rPr>
                <a:t>Level 7</a:t>
              </a:r>
            </a:p>
          </p:txBody>
        </p:sp>
        <p:sp>
          <p:nvSpPr>
            <p:cNvPr id="35" name="Ovaal 34">
              <a:extLst>
                <a:ext uri="{FF2B5EF4-FFF2-40B4-BE49-F238E27FC236}">
                  <a16:creationId xmlns:a16="http://schemas.microsoft.com/office/drawing/2014/main" id="{71F85C25-117A-4EC5-B813-6DE0BE041F28}"/>
                </a:ext>
              </a:extLst>
            </p:cNvPr>
            <p:cNvSpPr/>
            <p:nvPr userDrawn="1"/>
          </p:nvSpPr>
          <p:spPr>
            <a:xfrm>
              <a:off x="-2917251" y="397926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36" name="Ovaal 35">
              <a:extLst>
                <a:ext uri="{FF2B5EF4-FFF2-40B4-BE49-F238E27FC236}">
                  <a16:creationId xmlns:a16="http://schemas.microsoft.com/office/drawing/2014/main" id="{7D1EDF71-5C0A-457E-B059-CCCDB549AD48}"/>
                </a:ext>
              </a:extLst>
            </p:cNvPr>
            <p:cNvSpPr/>
            <p:nvPr userDrawn="1"/>
          </p:nvSpPr>
          <p:spPr>
            <a:xfrm>
              <a:off x="-2917251" y="437785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37" name="Ovaal 36">
              <a:extLst>
                <a:ext uri="{FF2B5EF4-FFF2-40B4-BE49-F238E27FC236}">
                  <a16:creationId xmlns:a16="http://schemas.microsoft.com/office/drawing/2014/main" id="{50FFF657-68F5-4AD2-A4B9-00192B2DB93E}"/>
                </a:ext>
              </a:extLst>
            </p:cNvPr>
            <p:cNvSpPr/>
            <p:nvPr userDrawn="1"/>
          </p:nvSpPr>
          <p:spPr>
            <a:xfrm>
              <a:off x="-2917251" y="477643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38" name="Textfield placeholder">
              <a:extLst>
                <a:ext uri="{FF2B5EF4-FFF2-40B4-BE49-F238E27FC236}">
                  <a16:creationId xmlns:a16="http://schemas.microsoft.com/office/drawing/2014/main" id="{F9A9BF88-7A19-4A84-B03E-E120F1591B0B}"/>
                </a:ext>
              </a:extLst>
            </p:cNvPr>
            <p:cNvSpPr txBox="1">
              <a:spLocks/>
            </p:cNvSpPr>
            <p:nvPr userDrawn="1"/>
          </p:nvSpPr>
          <p:spPr>
            <a:xfrm>
              <a:off x="-2529617" y="3979991"/>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32026" marR="0" lvl="5" indent="-176282" algn="l" defTabSz="355742" rtl="0" eaLnBrk="1" fontAlgn="auto" latinLnBrk="0" hangingPunct="1">
                <a:lnSpc>
                  <a:spcPct val="85000"/>
                </a:lnSpc>
                <a:spcBef>
                  <a:spcPts val="900"/>
                </a:spcBef>
                <a:spcAft>
                  <a:spcPts val="0"/>
                </a:spcAft>
                <a:buClr>
                  <a:schemeClr val="tx1"/>
                </a:buClr>
                <a:buSzTx/>
                <a:buFont typeface="Arial" panose="020B0604020202020204" pitchFamily="34" charset="0"/>
                <a:buChar char="•"/>
                <a:tabLst/>
                <a:defRPr/>
              </a:pPr>
              <a:r>
                <a:rPr lang="nl-NL" sz="1800" i="0" kern="1200" cap="none" baseline="0" noProof="0">
                  <a:solidFill>
                    <a:schemeClr val="tx1"/>
                  </a:solidFill>
                  <a:latin typeface="+mn-lt"/>
                  <a:ea typeface="+mn-ea"/>
                  <a:cs typeface="+mn-cs"/>
                </a:rPr>
                <a:t>Level 6</a:t>
              </a:r>
            </a:p>
          </p:txBody>
        </p:sp>
        <p:sp>
          <p:nvSpPr>
            <p:cNvPr id="39" name="Textfield placeholder">
              <a:extLst>
                <a:ext uri="{FF2B5EF4-FFF2-40B4-BE49-F238E27FC236}">
                  <a16:creationId xmlns:a16="http://schemas.microsoft.com/office/drawing/2014/main" id="{63A29CCC-0C07-490A-9E27-CE5A136FD433}"/>
                </a:ext>
              </a:extLst>
            </p:cNvPr>
            <p:cNvSpPr txBox="1">
              <a:spLocks/>
            </p:cNvSpPr>
            <p:nvPr userDrawn="1"/>
          </p:nvSpPr>
          <p:spPr>
            <a:xfrm>
              <a:off x="-2529617" y="477679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7" indent="0" algn="l" defTabSz="355742" rtl="0" eaLnBrk="1" fontAlgn="auto" latinLnBrk="0" hangingPunct="1">
                <a:lnSpc>
                  <a:spcPct val="85000"/>
                </a:lnSpc>
                <a:spcBef>
                  <a:spcPts val="0"/>
                </a:spcBef>
                <a:spcAft>
                  <a:spcPts val="1600"/>
                </a:spcAft>
                <a:buClrTx/>
                <a:buSzTx/>
                <a:buFont typeface="Arial" panose="020B0604020202020204" pitchFamily="34" charset="0"/>
                <a:buNone/>
                <a:tabLst/>
                <a:defRPr/>
              </a:pPr>
              <a:r>
                <a:rPr lang="nl-NL" sz="2400" b="0" kern="1200" noProof="0">
                  <a:solidFill>
                    <a:schemeClr val="tx1"/>
                  </a:solidFill>
                  <a:latin typeface="+mj-lt"/>
                  <a:ea typeface="+mn-ea"/>
                  <a:cs typeface="+mn-cs"/>
                </a:rPr>
                <a:t>Level 8</a:t>
              </a:r>
            </a:p>
          </p:txBody>
        </p:sp>
        <p:sp>
          <p:nvSpPr>
            <p:cNvPr id="40" name="Ovaal 39">
              <a:extLst>
                <a:ext uri="{FF2B5EF4-FFF2-40B4-BE49-F238E27FC236}">
                  <a16:creationId xmlns:a16="http://schemas.microsoft.com/office/drawing/2014/main" id="{0A893548-38F5-4298-8CCD-1863B2011804}"/>
                </a:ext>
              </a:extLst>
            </p:cNvPr>
            <p:cNvSpPr/>
            <p:nvPr userDrawn="1"/>
          </p:nvSpPr>
          <p:spPr>
            <a:xfrm>
              <a:off x="-2917251" y="517502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sp>
          <p:nvSpPr>
            <p:cNvPr id="41" name="Textfield placeholder">
              <a:extLst>
                <a:ext uri="{FF2B5EF4-FFF2-40B4-BE49-F238E27FC236}">
                  <a16:creationId xmlns:a16="http://schemas.microsoft.com/office/drawing/2014/main" id="{23A13689-DF5D-4C76-8A4C-57432E79D68D}"/>
                </a:ext>
              </a:extLst>
            </p:cNvPr>
            <p:cNvSpPr txBox="1">
              <a:spLocks/>
            </p:cNvSpPr>
            <p:nvPr userDrawn="1"/>
          </p:nvSpPr>
          <p:spPr>
            <a:xfrm>
              <a:off x="-2529617" y="517520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8" indent="0" algn="l" defTabSz="355742" rtl="0" eaLnBrk="1" fontAlgn="auto" latinLnBrk="0" hangingPunct="1">
                <a:lnSpc>
                  <a:spcPct val="85000"/>
                </a:lnSpc>
                <a:spcBef>
                  <a:spcPts val="900"/>
                </a:spcBef>
                <a:spcAft>
                  <a:spcPts val="0"/>
                </a:spcAft>
                <a:buClrTx/>
                <a:buSzTx/>
                <a:buFont typeface="Arial" panose="020B0604020202020204" pitchFamily="34" charset="0"/>
                <a:buNone/>
                <a:tabLst/>
                <a:defRPr/>
              </a:pPr>
              <a:r>
                <a:rPr lang="nl-NL" sz="2000" b="0" i="0" u="none" kern="1200" noProof="0">
                  <a:solidFill>
                    <a:schemeClr val="tx1"/>
                  </a:solidFill>
                  <a:latin typeface="+mn-lt"/>
                  <a:ea typeface="+mn-ea"/>
                  <a:cs typeface="+mn-cs"/>
                </a:rPr>
                <a:t>Level 9</a:t>
              </a:r>
            </a:p>
          </p:txBody>
        </p:sp>
      </p:grpSp>
      <p:sp>
        <p:nvSpPr>
          <p:cNvPr id="93" name="Tijdelijke aanduiding voor voettekst 3">
            <a:extLst>
              <a:ext uri="{FF2B5EF4-FFF2-40B4-BE49-F238E27FC236}">
                <a16:creationId xmlns:a16="http://schemas.microsoft.com/office/drawing/2014/main" id="{B472D082-6D81-4353-83EE-A87460EDCA1C}"/>
              </a:ext>
            </a:extLst>
          </p:cNvPr>
          <p:cNvSpPr>
            <a:spLocks noGrp="1"/>
          </p:cNvSpPr>
          <p:nvPr>
            <p:ph type="ftr" sz="quarter" idx="3"/>
          </p:nvPr>
        </p:nvSpPr>
        <p:spPr>
          <a:xfrm>
            <a:off x="6883763" y="6355828"/>
            <a:ext cx="4114800" cy="365125"/>
          </a:xfrm>
          <a:prstGeom prst="rect">
            <a:avLst/>
          </a:prstGeom>
          <a:noFill/>
        </p:spPr>
        <p:txBody>
          <a:bodyPr vert="horz" lIns="91440" tIns="45720" rIns="91440" bIns="45720" rtlCol="0" anchor="ctr">
            <a:scene3d>
              <a:camera prst="orthographicFront">
                <a:rot lat="0" lon="0" rev="0"/>
              </a:camera>
              <a:lightRig rig="threePt" dir="t"/>
            </a:scene3d>
          </a:bodyPr>
          <a:lstStyle>
            <a:lvl1pPr algn="ctr">
              <a:defRPr sz="1000" b="1" spc="600">
                <a:solidFill>
                  <a:schemeClr val="tx2"/>
                </a:solidFill>
              </a:defRPr>
            </a:lvl1pPr>
          </a:lstStyle>
          <a:p>
            <a:endParaRPr lang="nl-NL"/>
          </a:p>
        </p:txBody>
      </p:sp>
      <p:pic>
        <p:nvPicPr>
          <p:cNvPr id="2" name="Afbeelding 7">
            <a:extLst>
              <a:ext uri="{FF2B5EF4-FFF2-40B4-BE49-F238E27FC236}">
                <a16:creationId xmlns:a16="http://schemas.microsoft.com/office/drawing/2014/main" id="{50599D26-8813-D7C2-127F-66D89A289392}"/>
              </a:ext>
            </a:extLst>
          </p:cNvPr>
          <p:cNvPicPr>
            <a:picLocks noChangeAspect="1"/>
          </p:cNvPicPr>
          <p:nvPr userDrawn="1"/>
        </p:nvPicPr>
        <p:blipFill>
          <a:blip r:embed="rId6" cstate="hqprint">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0998563" y="6371108"/>
            <a:ext cx="1207837" cy="350007"/>
          </a:xfrm>
          <a:prstGeom prst="rect">
            <a:avLst/>
          </a:prstGeom>
        </p:spPr>
      </p:pic>
    </p:spTree>
    <p:extLst>
      <p:ext uri="{BB962C8B-B14F-4D97-AF65-F5344CB8AC3E}">
        <p14:creationId xmlns:p14="http://schemas.microsoft.com/office/powerpoint/2010/main" val="89572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to Rechts en Inhoud 1">
    <p:bg>
      <p:bgPr>
        <a:solidFill>
          <a:srgbClr val="B81570"/>
        </a:solid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3E383C80-F962-5741-902E-AA0F94346F7B}"/>
              </a:ext>
            </a:extLst>
          </p:cNvPr>
          <p:cNvSpPr>
            <a:spLocks noGrp="1"/>
          </p:cNvSpPr>
          <p:nvPr>
            <p:ph type="sldNum" sz="quarter" idx="12"/>
          </p:nvPr>
        </p:nvSpPr>
        <p:spPr>
          <a:xfrm>
            <a:off x="288000" y="6356350"/>
            <a:ext cx="2743200" cy="365125"/>
          </a:xfrm>
        </p:spPr>
        <p:txBody>
          <a:bodyPr/>
          <a:lstStyle>
            <a:lvl1pPr algn="l">
              <a:defRPr>
                <a:solidFill>
                  <a:schemeClr val="bg1"/>
                </a:solidFill>
              </a:defRPr>
            </a:lvl1pPr>
          </a:lstStyle>
          <a:p>
            <a:fld id="{D1A98CB6-53BB-054D-8874-55CB05D70D36}" type="slidenum">
              <a:rPr lang="nl-NL" smtClean="0"/>
              <a:pPr/>
              <a:t>‹nr.›</a:t>
            </a:fld>
            <a:endParaRPr lang="nl-NL"/>
          </a:p>
        </p:txBody>
      </p:sp>
      <p:sp>
        <p:nvSpPr>
          <p:cNvPr id="5" name="Tijdelijke aanduiding voor afbeelding 4">
            <a:extLst>
              <a:ext uri="{FF2B5EF4-FFF2-40B4-BE49-F238E27FC236}">
                <a16:creationId xmlns:a16="http://schemas.microsoft.com/office/drawing/2014/main" id="{E0804EE0-74B5-7747-9335-8F9E8E922141}"/>
              </a:ext>
            </a:extLst>
          </p:cNvPr>
          <p:cNvSpPr>
            <a:spLocks noGrp="1"/>
          </p:cNvSpPr>
          <p:nvPr>
            <p:ph type="pic" sz="quarter" idx="13"/>
          </p:nvPr>
        </p:nvSpPr>
        <p:spPr>
          <a:xfrm>
            <a:off x="6096000" y="0"/>
            <a:ext cx="6096000" cy="6858000"/>
          </a:xfrm>
        </p:spPr>
        <p:txBody>
          <a:bodyPr/>
          <a:lstStyle>
            <a:lvl1pPr>
              <a:defRPr>
                <a:solidFill>
                  <a:schemeClr val="bg1"/>
                </a:solidFill>
              </a:defRPr>
            </a:lvl1pPr>
          </a:lstStyle>
          <a:p>
            <a:r>
              <a:rPr lang="en-US"/>
              <a:t>Click icon to add picture</a:t>
            </a:r>
            <a:endParaRPr lang="nl-NL"/>
          </a:p>
        </p:txBody>
      </p:sp>
      <p:sp>
        <p:nvSpPr>
          <p:cNvPr id="8" name="Tijdelijke aanduiding voor inhoud 7">
            <a:extLst>
              <a:ext uri="{FF2B5EF4-FFF2-40B4-BE49-F238E27FC236}">
                <a16:creationId xmlns:a16="http://schemas.microsoft.com/office/drawing/2014/main" id="{925865F3-87BA-A641-B74F-326C556E7BDE}"/>
              </a:ext>
            </a:extLst>
          </p:cNvPr>
          <p:cNvSpPr>
            <a:spLocks noGrp="1"/>
          </p:cNvSpPr>
          <p:nvPr>
            <p:ph sz="quarter" idx="14" hasCustomPrompt="1"/>
          </p:nvPr>
        </p:nvSpPr>
        <p:spPr>
          <a:xfrm>
            <a:off x="288000" y="633599"/>
            <a:ext cx="5529601" cy="54497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a:t>
            </a:r>
          </a:p>
          <a:p>
            <a:pPr lvl="6"/>
            <a:r>
              <a:rPr lang="nl-NL"/>
              <a:t>Zeven</a:t>
            </a:r>
          </a:p>
          <a:p>
            <a:pPr lvl="7"/>
            <a:r>
              <a:rPr lang="nl-NL"/>
              <a:t>Acht</a:t>
            </a:r>
          </a:p>
          <a:p>
            <a:pPr lvl="8"/>
            <a:r>
              <a:rPr lang="nl-NL"/>
              <a:t>Negen</a:t>
            </a:r>
          </a:p>
        </p:txBody>
      </p:sp>
      <p:pic>
        <p:nvPicPr>
          <p:cNvPr id="9" name="Afbeelding 8">
            <a:extLst>
              <a:ext uri="{FF2B5EF4-FFF2-40B4-BE49-F238E27FC236}">
                <a16:creationId xmlns:a16="http://schemas.microsoft.com/office/drawing/2014/main" id="{EB607CAE-1CD8-7248-BFC9-8F3246C45FE6}"/>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0" y="96046"/>
            <a:ext cx="1207836" cy="350006"/>
          </a:xfrm>
          <a:prstGeom prst="rect">
            <a:avLst/>
          </a:prstGeom>
        </p:spPr>
      </p:pic>
      <p:grpSp>
        <p:nvGrpSpPr>
          <p:cNvPr id="7" name="Groep 6">
            <a:extLst>
              <a:ext uri="{FF2B5EF4-FFF2-40B4-BE49-F238E27FC236}">
                <a16:creationId xmlns:a16="http://schemas.microsoft.com/office/drawing/2014/main" id="{5FBB5717-09E0-4B83-B455-BA2B8DE100F7}"/>
              </a:ext>
            </a:extLst>
          </p:cNvPr>
          <p:cNvGrpSpPr/>
          <p:nvPr userDrawn="1"/>
        </p:nvGrpSpPr>
        <p:grpSpPr>
          <a:xfrm>
            <a:off x="-2917251" y="0"/>
            <a:ext cx="2689107" cy="5573611"/>
            <a:chOff x="-2917251" y="0"/>
            <a:chExt cx="2689107" cy="5573611"/>
          </a:xfrm>
        </p:grpSpPr>
        <p:sp>
          <p:nvSpPr>
            <p:cNvPr id="10" name="Rechthoek 9">
              <a:extLst>
                <a:ext uri="{FF2B5EF4-FFF2-40B4-BE49-F238E27FC236}">
                  <a16:creationId xmlns:a16="http://schemas.microsoft.com/office/drawing/2014/main" id="{0840C084-4EE0-41BC-BC91-26DBE8A24A46}"/>
                </a:ext>
              </a:extLst>
            </p:cNvPr>
            <p:cNvSpPr/>
            <p:nvPr userDrawn="1"/>
          </p:nvSpPr>
          <p:spPr>
            <a:xfrm>
              <a:off x="-2917251" y="0"/>
              <a:ext cx="2675848" cy="195254"/>
            </a:xfrm>
            <a:prstGeom prst="rect">
              <a:avLst/>
            </a:prstGeom>
            <a:noFill/>
            <a:ln w="25400" cap="flat" cmpd="sng" algn="ctr">
              <a:noFill/>
              <a:prstDash val="solid"/>
            </a:ln>
            <a:effectLst/>
          </p:spPr>
          <p:txBody>
            <a:bodyPr lIns="0" tIns="0" rIns="0" bIns="0" rtlCol="0" anchor="t"/>
            <a:lstStyle/>
            <a:p>
              <a:pPr marL="0" marR="0" lvl="0" indent="0" defTabSz="914766" eaLnBrk="1" fontAlgn="auto" latinLnBrk="0" hangingPunct="1">
                <a:lnSpc>
                  <a:spcPct val="80000"/>
                </a:lnSpc>
                <a:spcBef>
                  <a:spcPts val="0"/>
                </a:spcBef>
                <a:spcAft>
                  <a:spcPts val="0"/>
                </a:spcAft>
                <a:buClrTx/>
                <a:buSzTx/>
                <a:buFontTx/>
                <a:buNone/>
                <a:tabLst/>
                <a:defRPr/>
              </a:pPr>
              <a:r>
                <a:rPr kumimoji="0" lang="nl-NL" sz="1601" b="1" i="0" u="none" strike="noStrike" kern="0" cap="none" spc="0" normalizeH="0" baseline="0" noProof="0">
                  <a:ln>
                    <a:noFill/>
                  </a:ln>
                  <a:solidFill>
                    <a:schemeClr val="tx2"/>
                  </a:solidFill>
                  <a:effectLst/>
                  <a:uLnTx/>
                  <a:uFillTx/>
                  <a:cs typeface="Segoe UI Light" panose="020B0502040204020203" pitchFamily="34" charset="0"/>
                </a:rPr>
                <a:t>TEKST NIVEAUS</a:t>
              </a:r>
            </a:p>
          </p:txBody>
        </p:sp>
        <p:sp>
          <p:nvSpPr>
            <p:cNvPr id="11" name="Textfield placeholder">
              <a:extLst>
                <a:ext uri="{FF2B5EF4-FFF2-40B4-BE49-F238E27FC236}">
                  <a16:creationId xmlns:a16="http://schemas.microsoft.com/office/drawing/2014/main" id="{F5285B99-A75F-42E6-A237-AA84843FC500}"/>
                </a:ext>
              </a:extLst>
            </p:cNvPr>
            <p:cNvSpPr txBox="1">
              <a:spLocks/>
            </p:cNvSpPr>
            <p:nvPr userDrawn="1"/>
          </p:nvSpPr>
          <p:spPr>
            <a:xfrm>
              <a:off x="-2545010" y="278477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2" indent="0" algn="l" defTabSz="355742" rtl="0" eaLnBrk="1" fontAlgn="auto" latinLnBrk="0" hangingPunct="1">
                <a:lnSpc>
                  <a:spcPct val="85000"/>
                </a:lnSpc>
                <a:spcBef>
                  <a:spcPts val="1800"/>
                </a:spcBef>
                <a:spcAft>
                  <a:spcPts val="0"/>
                </a:spcAft>
                <a:buClr>
                  <a:schemeClr val="accent3"/>
                </a:buClr>
                <a:buSzPct val="100000"/>
                <a:buFont typeface="Arial" panose="020B0604020202020204" pitchFamily="34" charset="0"/>
                <a:buNone/>
                <a:tabLst/>
                <a:defRPr/>
              </a:pPr>
              <a:r>
                <a:rPr lang="nl-NL" sz="2000" kern="1200" noProof="0">
                  <a:solidFill>
                    <a:schemeClr val="tx1"/>
                  </a:solidFill>
                  <a:latin typeface="+mn-lt"/>
                  <a:ea typeface="+mn-ea"/>
                  <a:cs typeface="+mn-cs"/>
                </a:rPr>
                <a:t>Level 3</a:t>
              </a:r>
            </a:p>
          </p:txBody>
        </p:sp>
        <p:sp>
          <p:nvSpPr>
            <p:cNvPr id="12" name="Ovaal 11">
              <a:extLst>
                <a:ext uri="{FF2B5EF4-FFF2-40B4-BE49-F238E27FC236}">
                  <a16:creationId xmlns:a16="http://schemas.microsoft.com/office/drawing/2014/main" id="{BC377277-A899-4E95-B868-ED2D1A99D798}"/>
                </a:ext>
              </a:extLst>
            </p:cNvPr>
            <p:cNvSpPr/>
            <p:nvPr userDrawn="1"/>
          </p:nvSpPr>
          <p:spPr>
            <a:xfrm>
              <a:off x="-2917251" y="198633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1</a:t>
              </a:r>
            </a:p>
          </p:txBody>
        </p:sp>
        <p:sp>
          <p:nvSpPr>
            <p:cNvPr id="13" name="Ovaal 12">
              <a:extLst>
                <a:ext uri="{FF2B5EF4-FFF2-40B4-BE49-F238E27FC236}">
                  <a16:creationId xmlns:a16="http://schemas.microsoft.com/office/drawing/2014/main" id="{0A6B431B-4CB2-40E2-8F0E-801647A1A798}"/>
                </a:ext>
              </a:extLst>
            </p:cNvPr>
            <p:cNvSpPr/>
            <p:nvPr userDrawn="1"/>
          </p:nvSpPr>
          <p:spPr>
            <a:xfrm>
              <a:off x="-2917251" y="238492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14" name="Ovaal 13">
              <a:extLst>
                <a:ext uri="{FF2B5EF4-FFF2-40B4-BE49-F238E27FC236}">
                  <a16:creationId xmlns:a16="http://schemas.microsoft.com/office/drawing/2014/main" id="{F911DB2A-92D3-4F84-87F1-9A4328756166}"/>
                </a:ext>
              </a:extLst>
            </p:cNvPr>
            <p:cNvSpPr/>
            <p:nvPr userDrawn="1"/>
          </p:nvSpPr>
          <p:spPr>
            <a:xfrm>
              <a:off x="-2917251" y="278350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15" name="Ovaal 14">
              <a:extLst>
                <a:ext uri="{FF2B5EF4-FFF2-40B4-BE49-F238E27FC236}">
                  <a16:creationId xmlns:a16="http://schemas.microsoft.com/office/drawing/2014/main" id="{3E71D37B-A2FD-482B-93D4-E29499DC79B3}"/>
                </a:ext>
              </a:extLst>
            </p:cNvPr>
            <p:cNvSpPr/>
            <p:nvPr userDrawn="1"/>
          </p:nvSpPr>
          <p:spPr>
            <a:xfrm>
              <a:off x="-2917251" y="318209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16" name="Textfield placeholder">
              <a:extLst>
                <a:ext uri="{FF2B5EF4-FFF2-40B4-BE49-F238E27FC236}">
                  <a16:creationId xmlns:a16="http://schemas.microsoft.com/office/drawing/2014/main" id="{E624F73C-FC52-445F-93FF-AEE4671E34E3}"/>
                </a:ext>
              </a:extLst>
            </p:cNvPr>
            <p:cNvSpPr txBox="1">
              <a:spLocks/>
            </p:cNvSpPr>
            <p:nvPr userDrawn="1"/>
          </p:nvSpPr>
          <p:spPr>
            <a:xfrm>
              <a:off x="-2529617" y="1986154"/>
              <a:ext cx="2164554"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1047" marR="0" lvl="0"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2000" kern="1200" noProof="0">
                  <a:solidFill>
                    <a:schemeClr val="tx1"/>
                  </a:solidFill>
                  <a:latin typeface="+mn-lt"/>
                  <a:ea typeface="+mn-ea"/>
                  <a:cs typeface="+mn-cs"/>
                </a:rPr>
                <a:t>Level 1</a:t>
              </a:r>
            </a:p>
          </p:txBody>
        </p:sp>
        <p:sp>
          <p:nvSpPr>
            <p:cNvPr id="17" name="Textfield placeholder">
              <a:extLst>
                <a:ext uri="{FF2B5EF4-FFF2-40B4-BE49-F238E27FC236}">
                  <a16:creationId xmlns:a16="http://schemas.microsoft.com/office/drawing/2014/main" id="{64E4EA07-2A34-4F18-991A-7CE2950158BA}"/>
                </a:ext>
              </a:extLst>
            </p:cNvPr>
            <p:cNvSpPr txBox="1">
              <a:spLocks/>
            </p:cNvSpPr>
            <p:nvPr userDrawn="1"/>
          </p:nvSpPr>
          <p:spPr>
            <a:xfrm>
              <a:off x="-2529617" y="238637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62095" marR="0" lvl="1"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1800" kern="1200" noProof="0">
                  <a:solidFill>
                    <a:schemeClr val="tx1"/>
                  </a:solidFill>
                  <a:latin typeface="+mn-lt"/>
                  <a:ea typeface="+mn-ea"/>
                  <a:cs typeface="+mn-cs"/>
                </a:rPr>
                <a:t>Level 2</a:t>
              </a:r>
            </a:p>
          </p:txBody>
        </p:sp>
        <p:sp>
          <p:nvSpPr>
            <p:cNvPr id="18" name="Textfield placeholder">
              <a:extLst>
                <a:ext uri="{FF2B5EF4-FFF2-40B4-BE49-F238E27FC236}">
                  <a16:creationId xmlns:a16="http://schemas.microsoft.com/office/drawing/2014/main" id="{704E3E84-9326-4302-98C9-74A3556F4A7F}"/>
                </a:ext>
              </a:extLst>
            </p:cNvPr>
            <p:cNvSpPr txBox="1">
              <a:spLocks/>
            </p:cNvSpPr>
            <p:nvPr userDrawn="1"/>
          </p:nvSpPr>
          <p:spPr>
            <a:xfrm>
              <a:off x="-2529617" y="318318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355742" rtl="0" eaLnBrk="1" fontAlgn="auto" latinLnBrk="0" hangingPunct="1">
                <a:lnSpc>
                  <a:spcPct val="85000"/>
                </a:lnSpc>
                <a:spcBef>
                  <a:spcPts val="2100"/>
                </a:spcBef>
                <a:spcAft>
                  <a:spcPts val="0"/>
                </a:spcAft>
                <a:buClr>
                  <a:schemeClr val="bg2"/>
                </a:buClr>
                <a:buSzTx/>
                <a:buFont typeface="Arial" panose="020B0604020202020204" pitchFamily="34" charset="0"/>
                <a:buNone/>
                <a:tabLst/>
                <a:defRPr/>
              </a:pPr>
              <a:r>
                <a:rPr lang="nl-NL" sz="2400" b="0" i="0" kern="1200" baseline="0" noProof="0">
                  <a:solidFill>
                    <a:schemeClr val="tx2"/>
                  </a:solidFill>
                  <a:latin typeface="+mj-lt"/>
                  <a:ea typeface="+mn-ea"/>
                  <a:cs typeface="+mn-cs"/>
                </a:rPr>
                <a:t>Level 4</a:t>
              </a:r>
            </a:p>
          </p:txBody>
        </p:sp>
        <p:cxnSp>
          <p:nvCxnSpPr>
            <p:cNvPr id="19" name="Rechte verbindingslijn 18">
              <a:extLst>
                <a:ext uri="{FF2B5EF4-FFF2-40B4-BE49-F238E27FC236}">
                  <a16:creationId xmlns:a16="http://schemas.microsoft.com/office/drawing/2014/main" id="{1AE1EB66-E16E-4E54-98B8-42A1B739B52D}"/>
                </a:ext>
              </a:extLst>
            </p:cNvPr>
            <p:cNvCxnSpPr/>
            <p:nvPr userDrawn="1"/>
          </p:nvCxnSpPr>
          <p:spPr>
            <a:xfrm>
              <a:off x="-2916918" y="280344"/>
              <a:ext cx="2675515" cy="0"/>
            </a:xfrm>
            <a:prstGeom prst="line">
              <a:avLst/>
            </a:prstGeom>
            <a:noFill/>
            <a:ln w="9525" cap="flat" cmpd="sng" algn="ctr">
              <a:solidFill>
                <a:schemeClr val="tx2"/>
              </a:solidFill>
              <a:prstDash val="solid"/>
            </a:ln>
            <a:effectLst/>
          </p:spPr>
        </p:cxnSp>
        <p:cxnSp>
          <p:nvCxnSpPr>
            <p:cNvPr id="20" name="Rechte verbindingslijn 19">
              <a:extLst>
                <a:ext uri="{FF2B5EF4-FFF2-40B4-BE49-F238E27FC236}">
                  <a16:creationId xmlns:a16="http://schemas.microsoft.com/office/drawing/2014/main" id="{2A426477-D449-48E1-A334-8F94582FC2EE}"/>
                </a:ext>
              </a:extLst>
            </p:cNvPr>
            <p:cNvCxnSpPr/>
            <p:nvPr userDrawn="1"/>
          </p:nvCxnSpPr>
          <p:spPr>
            <a:xfrm>
              <a:off x="-2916918" y="1847433"/>
              <a:ext cx="2662419" cy="0"/>
            </a:xfrm>
            <a:prstGeom prst="line">
              <a:avLst/>
            </a:prstGeom>
            <a:noFill/>
            <a:ln w="9525" cap="flat" cmpd="sng" algn="ctr">
              <a:solidFill>
                <a:schemeClr val="tx2"/>
              </a:solidFill>
              <a:prstDash val="solid"/>
            </a:ln>
            <a:effectLst/>
          </p:spPr>
        </p:cxnSp>
        <p:cxnSp>
          <p:nvCxnSpPr>
            <p:cNvPr id="21" name="Rechte verbindingslijn 20">
              <a:extLst>
                <a:ext uri="{FF2B5EF4-FFF2-40B4-BE49-F238E27FC236}">
                  <a16:creationId xmlns:a16="http://schemas.microsoft.com/office/drawing/2014/main" id="{8D7FF0F2-9E27-4409-92B5-A7ACE03142B8}"/>
                </a:ext>
              </a:extLst>
            </p:cNvPr>
            <p:cNvCxnSpPr/>
            <p:nvPr userDrawn="1"/>
          </p:nvCxnSpPr>
          <p:spPr>
            <a:xfrm>
              <a:off x="-2916918" y="5573611"/>
              <a:ext cx="2662419" cy="0"/>
            </a:xfrm>
            <a:prstGeom prst="line">
              <a:avLst/>
            </a:prstGeom>
            <a:noFill/>
            <a:ln w="9525" cap="flat" cmpd="sng" algn="ctr">
              <a:solidFill>
                <a:schemeClr val="tx2"/>
              </a:solidFill>
              <a:prstDash val="solid"/>
            </a:ln>
            <a:effectLst/>
          </p:spPr>
        </p:cxnSp>
        <p:grpSp>
          <p:nvGrpSpPr>
            <p:cNvPr id="22" name="Groep 21">
              <a:extLst>
                <a:ext uri="{FF2B5EF4-FFF2-40B4-BE49-F238E27FC236}">
                  <a16:creationId xmlns:a16="http://schemas.microsoft.com/office/drawing/2014/main" id="{E24D07D1-0F0A-4972-A070-9E18AB50ACFE}"/>
                </a:ext>
              </a:extLst>
            </p:cNvPr>
            <p:cNvGrpSpPr/>
            <p:nvPr userDrawn="1"/>
          </p:nvGrpSpPr>
          <p:grpSpPr>
            <a:xfrm>
              <a:off x="-1905899" y="822185"/>
              <a:ext cx="409268" cy="427699"/>
              <a:chOff x="-1085063" y="758027"/>
              <a:chExt cx="633799" cy="622540"/>
            </a:xfrm>
          </p:grpSpPr>
          <p:sp>
            <p:nvSpPr>
              <p:cNvPr id="78" name="Afgeronde rechthoek 181">
                <a:extLst>
                  <a:ext uri="{FF2B5EF4-FFF2-40B4-BE49-F238E27FC236}">
                    <a16:creationId xmlns:a16="http://schemas.microsoft.com/office/drawing/2014/main" id="{709D54BF-BE52-4597-BBB2-D3BADEE82B9A}"/>
                  </a:ext>
                </a:extLst>
              </p:cNvPr>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79" name="Groep 78">
                <a:extLst>
                  <a:ext uri="{FF2B5EF4-FFF2-40B4-BE49-F238E27FC236}">
                    <a16:creationId xmlns:a16="http://schemas.microsoft.com/office/drawing/2014/main" id="{D282856B-9C74-4CE1-9878-C2AE427BC8F1}"/>
                  </a:ext>
                </a:extLst>
              </p:cNvPr>
              <p:cNvGrpSpPr/>
              <p:nvPr userDrawn="1"/>
            </p:nvGrpSpPr>
            <p:grpSpPr>
              <a:xfrm>
                <a:off x="-977746" y="864082"/>
                <a:ext cx="419166" cy="410430"/>
                <a:chOff x="6366933" y="309013"/>
                <a:chExt cx="1901295" cy="1861668"/>
              </a:xfrm>
              <a:solidFill>
                <a:srgbClr val="000000"/>
              </a:solidFill>
            </p:grpSpPr>
            <p:sp>
              <p:nvSpPr>
                <p:cNvPr id="80" name="Rechthoek 79">
                  <a:extLst>
                    <a:ext uri="{FF2B5EF4-FFF2-40B4-BE49-F238E27FC236}">
                      <a16:creationId xmlns:a16="http://schemas.microsoft.com/office/drawing/2014/main" id="{9C8F0D5C-6D78-489A-8419-2D0388FB7DE6}"/>
                    </a:ext>
                  </a:extLst>
                </p:cNvPr>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1" name="Rechthoek 80">
                  <a:extLst>
                    <a:ext uri="{FF2B5EF4-FFF2-40B4-BE49-F238E27FC236}">
                      <a16:creationId xmlns:a16="http://schemas.microsoft.com/office/drawing/2014/main" id="{B4BAD428-FEB3-43A3-9B3B-4FA9FE4ADEDD}"/>
                    </a:ext>
                  </a:extLst>
                </p:cNvPr>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a:extLst>
                    <a:ext uri="{FF2B5EF4-FFF2-40B4-BE49-F238E27FC236}">
                      <a16:creationId xmlns:a16="http://schemas.microsoft.com/office/drawing/2014/main" id="{FE3AE9E3-90C0-48A1-BC51-C0BB275F4939}"/>
                    </a:ext>
                  </a:extLst>
                </p:cNvPr>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a:extLst>
                    <a:ext uri="{FF2B5EF4-FFF2-40B4-BE49-F238E27FC236}">
                      <a16:creationId xmlns:a16="http://schemas.microsoft.com/office/drawing/2014/main" id="{75755AF6-29C4-4C5D-BD02-1AF4C2BDD114}"/>
                    </a:ext>
                  </a:extLst>
                </p:cNvPr>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a:extLst>
                    <a:ext uri="{FF2B5EF4-FFF2-40B4-BE49-F238E27FC236}">
                      <a16:creationId xmlns:a16="http://schemas.microsoft.com/office/drawing/2014/main" id="{D5E6A1D5-E680-4D59-9253-32E7BE5DF736}"/>
                    </a:ext>
                  </a:extLst>
                </p:cNvPr>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a:extLst>
                    <a:ext uri="{FF2B5EF4-FFF2-40B4-BE49-F238E27FC236}">
                      <a16:creationId xmlns:a16="http://schemas.microsoft.com/office/drawing/2014/main" id="{C9AF9EE8-6F70-458C-875F-348832BFC17D}"/>
                    </a:ext>
                  </a:extLst>
                </p:cNvPr>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6" name="Rechthoek 85">
                  <a:extLst>
                    <a:ext uri="{FF2B5EF4-FFF2-40B4-BE49-F238E27FC236}">
                      <a16:creationId xmlns:a16="http://schemas.microsoft.com/office/drawing/2014/main" id="{DD59677E-F9F2-4A43-A0B3-563580D32E44}"/>
                    </a:ext>
                  </a:extLst>
                </p:cNvPr>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7" name="Rechthoek 86">
                  <a:extLst>
                    <a:ext uri="{FF2B5EF4-FFF2-40B4-BE49-F238E27FC236}">
                      <a16:creationId xmlns:a16="http://schemas.microsoft.com/office/drawing/2014/main" id="{FB30A132-94B2-4196-9582-36689D9659C7}"/>
                    </a:ext>
                  </a:extLst>
                </p:cNvPr>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8" name="Rechthoek 87">
                  <a:extLst>
                    <a:ext uri="{FF2B5EF4-FFF2-40B4-BE49-F238E27FC236}">
                      <a16:creationId xmlns:a16="http://schemas.microsoft.com/office/drawing/2014/main" id="{5AB24032-F87D-448E-9F08-31663EFE07C9}"/>
                    </a:ext>
                  </a:extLst>
                </p:cNvPr>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9" name="Rechthoek 88">
                  <a:extLst>
                    <a:ext uri="{FF2B5EF4-FFF2-40B4-BE49-F238E27FC236}">
                      <a16:creationId xmlns:a16="http://schemas.microsoft.com/office/drawing/2014/main" id="{B5523DEE-D2D0-4850-8714-F11072F44AA5}"/>
                    </a:ext>
                  </a:extLst>
                </p:cNvPr>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0" name="Vrije vorm 193">
                  <a:extLst>
                    <a:ext uri="{FF2B5EF4-FFF2-40B4-BE49-F238E27FC236}">
                      <a16:creationId xmlns:a16="http://schemas.microsoft.com/office/drawing/2014/main" id="{32C19DEC-5CAC-4A35-8CF4-4EBF01F8077A}"/>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23" name="Groep 22">
              <a:extLst>
                <a:ext uri="{FF2B5EF4-FFF2-40B4-BE49-F238E27FC236}">
                  <a16:creationId xmlns:a16="http://schemas.microsoft.com/office/drawing/2014/main" id="{6338E3EB-A4A1-4C94-ABC4-6F7B4F93FEFB}"/>
                </a:ext>
              </a:extLst>
            </p:cNvPr>
            <p:cNvGrpSpPr/>
            <p:nvPr/>
          </p:nvGrpSpPr>
          <p:grpSpPr>
            <a:xfrm>
              <a:off x="-2908046" y="1213279"/>
              <a:ext cx="533137" cy="509563"/>
              <a:chOff x="-2880382" y="802341"/>
              <a:chExt cx="532929" cy="509563"/>
            </a:xfrm>
          </p:grpSpPr>
          <p:sp>
            <p:nvSpPr>
              <p:cNvPr id="56" name="Rechthoek 55">
                <a:extLst>
                  <a:ext uri="{FF2B5EF4-FFF2-40B4-BE49-F238E27FC236}">
                    <a16:creationId xmlns:a16="http://schemas.microsoft.com/office/drawing/2014/main" id="{36CDB18C-A528-4282-8BCC-D0BCD054D84F}"/>
                  </a:ext>
                </a:extLst>
              </p:cNvPr>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pic>
            <p:nvPicPr>
              <p:cNvPr id="57" name="Picture 2">
                <a:extLst>
                  <a:ext uri="{FF2B5EF4-FFF2-40B4-BE49-F238E27FC236}">
                    <a16:creationId xmlns:a16="http://schemas.microsoft.com/office/drawing/2014/main" id="{274AD74B-6029-46EF-AB67-005DA98B1A4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3">
                <a:extLst>
                  <a:ext uri="{FF2B5EF4-FFF2-40B4-BE49-F238E27FC236}">
                    <a16:creationId xmlns:a16="http://schemas.microsoft.com/office/drawing/2014/main" id="{246C69CB-182D-4AD7-81FC-6F5549EA9BBF}"/>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9" name="Groep 58">
                <a:extLst>
                  <a:ext uri="{FF2B5EF4-FFF2-40B4-BE49-F238E27FC236}">
                    <a16:creationId xmlns:a16="http://schemas.microsoft.com/office/drawing/2014/main" id="{3F978674-C9DE-41A2-846D-5926661BC85C}"/>
                  </a:ext>
                </a:extLst>
              </p:cNvPr>
              <p:cNvGrpSpPr/>
              <p:nvPr/>
            </p:nvGrpSpPr>
            <p:grpSpPr>
              <a:xfrm>
                <a:off x="-2802433" y="1123442"/>
                <a:ext cx="132915" cy="104889"/>
                <a:chOff x="-2796392" y="1123442"/>
                <a:chExt cx="120832" cy="104889"/>
              </a:xfrm>
            </p:grpSpPr>
            <p:sp>
              <p:nvSpPr>
                <p:cNvPr id="73" name="Rechthoek 72">
                  <a:extLst>
                    <a:ext uri="{FF2B5EF4-FFF2-40B4-BE49-F238E27FC236}">
                      <a16:creationId xmlns:a16="http://schemas.microsoft.com/office/drawing/2014/main" id="{D1292373-98B3-48D0-AA3A-921865EDB891}"/>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4" name="Rechthoek 73">
                  <a:extLst>
                    <a:ext uri="{FF2B5EF4-FFF2-40B4-BE49-F238E27FC236}">
                      <a16:creationId xmlns:a16="http://schemas.microsoft.com/office/drawing/2014/main" id="{2CC1E3E0-C8E1-4853-A3E7-AA0026B23D3E}"/>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a:extLst>
                    <a:ext uri="{FF2B5EF4-FFF2-40B4-BE49-F238E27FC236}">
                      <a16:creationId xmlns:a16="http://schemas.microsoft.com/office/drawing/2014/main" id="{749378DF-B38F-4404-BA20-98FECCDCD936}"/>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6" name="Rechthoek 75">
                  <a:extLst>
                    <a:ext uri="{FF2B5EF4-FFF2-40B4-BE49-F238E27FC236}">
                      <a16:creationId xmlns:a16="http://schemas.microsoft.com/office/drawing/2014/main" id="{2252D591-CE76-4549-BC64-0508815E38C7}"/>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a:extLst>
                    <a:ext uri="{FF2B5EF4-FFF2-40B4-BE49-F238E27FC236}">
                      <a16:creationId xmlns:a16="http://schemas.microsoft.com/office/drawing/2014/main" id="{3FEF5421-350C-4C5B-A882-8D0F5D35835F}"/>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0" name="Groep 59">
                <a:extLst>
                  <a:ext uri="{FF2B5EF4-FFF2-40B4-BE49-F238E27FC236}">
                    <a16:creationId xmlns:a16="http://schemas.microsoft.com/office/drawing/2014/main" id="{C2996A2C-46A8-487D-BB22-B1440CCFBE96}"/>
                  </a:ext>
                </a:extLst>
              </p:cNvPr>
              <p:cNvGrpSpPr/>
              <p:nvPr/>
            </p:nvGrpSpPr>
            <p:grpSpPr>
              <a:xfrm>
                <a:off x="-2575435" y="1123442"/>
                <a:ext cx="133931" cy="104889"/>
                <a:chOff x="-2556734" y="1123442"/>
                <a:chExt cx="147324" cy="104889"/>
              </a:xfrm>
            </p:grpSpPr>
            <p:grpSp>
              <p:nvGrpSpPr>
                <p:cNvPr id="61" name="Groep 60">
                  <a:extLst>
                    <a:ext uri="{FF2B5EF4-FFF2-40B4-BE49-F238E27FC236}">
                      <a16:creationId xmlns:a16="http://schemas.microsoft.com/office/drawing/2014/main" id="{3B033F5C-070F-43F2-AE65-B2A971E61F85}"/>
                    </a:ext>
                  </a:extLst>
                </p:cNvPr>
                <p:cNvGrpSpPr/>
                <p:nvPr/>
              </p:nvGrpSpPr>
              <p:grpSpPr>
                <a:xfrm>
                  <a:off x="-2556734" y="1123442"/>
                  <a:ext cx="68206" cy="104889"/>
                  <a:chOff x="-2796392" y="1123442"/>
                  <a:chExt cx="120832" cy="104889"/>
                </a:xfrm>
              </p:grpSpPr>
              <p:sp>
                <p:nvSpPr>
                  <p:cNvPr id="68" name="Rechthoek 67">
                    <a:extLst>
                      <a:ext uri="{FF2B5EF4-FFF2-40B4-BE49-F238E27FC236}">
                        <a16:creationId xmlns:a16="http://schemas.microsoft.com/office/drawing/2014/main" id="{08640917-33F4-430A-B28C-37D3091ECA22}"/>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9" name="Rechthoek 68">
                    <a:extLst>
                      <a:ext uri="{FF2B5EF4-FFF2-40B4-BE49-F238E27FC236}">
                        <a16:creationId xmlns:a16="http://schemas.microsoft.com/office/drawing/2014/main" id="{7F21CCE9-CAB0-4A5C-AB55-6FDB58EBEB9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0" name="Rechthoek 69">
                    <a:extLst>
                      <a:ext uri="{FF2B5EF4-FFF2-40B4-BE49-F238E27FC236}">
                        <a16:creationId xmlns:a16="http://schemas.microsoft.com/office/drawing/2014/main" id="{E413F220-AEB6-4096-AC5B-C182B2094EA7}"/>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1" name="Rechthoek 70">
                    <a:extLst>
                      <a:ext uri="{FF2B5EF4-FFF2-40B4-BE49-F238E27FC236}">
                        <a16:creationId xmlns:a16="http://schemas.microsoft.com/office/drawing/2014/main" id="{62ECA9F8-82FF-4C84-AC23-10E56093C4CF}"/>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a:extLst>
                      <a:ext uri="{FF2B5EF4-FFF2-40B4-BE49-F238E27FC236}">
                        <a16:creationId xmlns:a16="http://schemas.microsoft.com/office/drawing/2014/main" id="{F4360A1C-663C-4B37-BCCB-6BD94B99401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2" name="Groep 61">
                  <a:extLst>
                    <a:ext uri="{FF2B5EF4-FFF2-40B4-BE49-F238E27FC236}">
                      <a16:creationId xmlns:a16="http://schemas.microsoft.com/office/drawing/2014/main" id="{AF13FD6C-0C0E-4AC2-B21F-1BE1FC829DFA}"/>
                    </a:ext>
                  </a:extLst>
                </p:cNvPr>
                <p:cNvGrpSpPr/>
                <p:nvPr/>
              </p:nvGrpSpPr>
              <p:grpSpPr>
                <a:xfrm>
                  <a:off x="-2477616" y="1123442"/>
                  <a:ext cx="68206" cy="104889"/>
                  <a:chOff x="-2796392" y="1123442"/>
                  <a:chExt cx="120832" cy="104889"/>
                </a:xfrm>
              </p:grpSpPr>
              <p:sp>
                <p:nvSpPr>
                  <p:cNvPr id="63" name="Rechthoek 62">
                    <a:extLst>
                      <a:ext uri="{FF2B5EF4-FFF2-40B4-BE49-F238E27FC236}">
                        <a16:creationId xmlns:a16="http://schemas.microsoft.com/office/drawing/2014/main" id="{41F0B139-9B35-4823-B4F8-C557137C9A7D}"/>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4" name="Rechthoek 63">
                    <a:extLst>
                      <a:ext uri="{FF2B5EF4-FFF2-40B4-BE49-F238E27FC236}">
                        <a16:creationId xmlns:a16="http://schemas.microsoft.com/office/drawing/2014/main" id="{1EC1D028-74C8-425A-90DE-898C7E8A3681}"/>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5" name="Rechthoek 64">
                    <a:extLst>
                      <a:ext uri="{FF2B5EF4-FFF2-40B4-BE49-F238E27FC236}">
                        <a16:creationId xmlns:a16="http://schemas.microsoft.com/office/drawing/2014/main" id="{71F10D54-EAEC-4497-BEC4-8DB6E9DF3133}"/>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6" name="Rechthoek 65">
                    <a:extLst>
                      <a:ext uri="{FF2B5EF4-FFF2-40B4-BE49-F238E27FC236}">
                        <a16:creationId xmlns:a16="http://schemas.microsoft.com/office/drawing/2014/main" id="{DF220169-388B-407F-91C4-1B7BFE21BF82}"/>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7" name="Rechthoek 66">
                    <a:extLst>
                      <a:ext uri="{FF2B5EF4-FFF2-40B4-BE49-F238E27FC236}">
                        <a16:creationId xmlns:a16="http://schemas.microsoft.com/office/drawing/2014/main" id="{CB6DF0C1-3377-4C95-B485-7A3A24EBAB10}"/>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24" name="Groep 23">
              <a:extLst>
                <a:ext uri="{FF2B5EF4-FFF2-40B4-BE49-F238E27FC236}">
                  <a16:creationId xmlns:a16="http://schemas.microsoft.com/office/drawing/2014/main" id="{38AB6806-B971-4B58-84BF-5AAB0C491846}"/>
                </a:ext>
              </a:extLst>
            </p:cNvPr>
            <p:cNvGrpSpPr/>
            <p:nvPr userDrawn="1"/>
          </p:nvGrpSpPr>
          <p:grpSpPr>
            <a:xfrm>
              <a:off x="-1905899" y="1286608"/>
              <a:ext cx="413866" cy="427699"/>
              <a:chOff x="-1845083" y="758027"/>
              <a:chExt cx="633799" cy="622540"/>
            </a:xfrm>
          </p:grpSpPr>
          <p:sp>
            <p:nvSpPr>
              <p:cNvPr id="43" name="Afgeronde rechthoek 146">
                <a:extLst>
                  <a:ext uri="{FF2B5EF4-FFF2-40B4-BE49-F238E27FC236}">
                    <a16:creationId xmlns:a16="http://schemas.microsoft.com/office/drawing/2014/main" id="{7FEB5D54-4CA8-458C-9E21-EB5E2ACAD7C7}"/>
                  </a:ext>
                </a:extLst>
              </p:cNvPr>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44" name="Groep 43">
                <a:extLst>
                  <a:ext uri="{FF2B5EF4-FFF2-40B4-BE49-F238E27FC236}">
                    <a16:creationId xmlns:a16="http://schemas.microsoft.com/office/drawing/2014/main" id="{C5229CFB-142A-4759-AE25-2B27BDA50E3F}"/>
                  </a:ext>
                </a:extLst>
              </p:cNvPr>
              <p:cNvGrpSpPr/>
              <p:nvPr userDrawn="1"/>
            </p:nvGrpSpPr>
            <p:grpSpPr>
              <a:xfrm>
                <a:off x="-1737766" y="864082"/>
                <a:ext cx="419166" cy="410430"/>
                <a:chOff x="3708400" y="309013"/>
                <a:chExt cx="1901295" cy="1861668"/>
              </a:xfrm>
              <a:solidFill>
                <a:srgbClr val="000000"/>
              </a:solidFill>
            </p:grpSpPr>
            <p:sp>
              <p:nvSpPr>
                <p:cNvPr id="45" name="Rechthoek 44">
                  <a:extLst>
                    <a:ext uri="{FF2B5EF4-FFF2-40B4-BE49-F238E27FC236}">
                      <a16:creationId xmlns:a16="http://schemas.microsoft.com/office/drawing/2014/main" id="{2A7F96A2-34D1-495B-A0AA-52B58120793F}"/>
                    </a:ext>
                  </a:extLst>
                </p:cNvPr>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6" name="Rechthoek 45">
                  <a:extLst>
                    <a:ext uri="{FF2B5EF4-FFF2-40B4-BE49-F238E27FC236}">
                      <a16:creationId xmlns:a16="http://schemas.microsoft.com/office/drawing/2014/main" id="{8FC41D53-3344-4ED6-A330-76637B9F679B}"/>
                    </a:ext>
                  </a:extLst>
                </p:cNvPr>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7" name="Rechthoek 46">
                  <a:extLst>
                    <a:ext uri="{FF2B5EF4-FFF2-40B4-BE49-F238E27FC236}">
                      <a16:creationId xmlns:a16="http://schemas.microsoft.com/office/drawing/2014/main" id="{80D5E030-94BC-484A-B88C-3D652DE26CE9}"/>
                    </a:ext>
                  </a:extLst>
                </p:cNvPr>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8" name="Rechthoek 47">
                  <a:extLst>
                    <a:ext uri="{FF2B5EF4-FFF2-40B4-BE49-F238E27FC236}">
                      <a16:creationId xmlns:a16="http://schemas.microsoft.com/office/drawing/2014/main" id="{647F973D-9C7A-4139-A5A9-C41D193B8363}"/>
                    </a:ext>
                  </a:extLst>
                </p:cNvPr>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9" name="Rechthoek 48">
                  <a:extLst>
                    <a:ext uri="{FF2B5EF4-FFF2-40B4-BE49-F238E27FC236}">
                      <a16:creationId xmlns:a16="http://schemas.microsoft.com/office/drawing/2014/main" id="{032F6B31-848D-483A-947F-713574BBCC1E}"/>
                    </a:ext>
                  </a:extLst>
                </p:cNvPr>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0" name="Rechthoek 49">
                  <a:extLst>
                    <a:ext uri="{FF2B5EF4-FFF2-40B4-BE49-F238E27FC236}">
                      <a16:creationId xmlns:a16="http://schemas.microsoft.com/office/drawing/2014/main" id="{E459EC91-2E11-479C-A8C8-DE8D4AFB05E3}"/>
                    </a:ext>
                  </a:extLst>
                </p:cNvPr>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1" name="Rechthoek 50">
                  <a:extLst>
                    <a:ext uri="{FF2B5EF4-FFF2-40B4-BE49-F238E27FC236}">
                      <a16:creationId xmlns:a16="http://schemas.microsoft.com/office/drawing/2014/main" id="{38D4E867-ADAA-440B-B837-09DEC4C3F271}"/>
                    </a:ext>
                  </a:extLst>
                </p:cNvPr>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2" name="Rechthoek 51">
                  <a:extLst>
                    <a:ext uri="{FF2B5EF4-FFF2-40B4-BE49-F238E27FC236}">
                      <a16:creationId xmlns:a16="http://schemas.microsoft.com/office/drawing/2014/main" id="{E3B8ED96-4ECF-4DD0-9E73-863F41B387E7}"/>
                    </a:ext>
                  </a:extLst>
                </p:cNvPr>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3" name="Rechthoek 52">
                  <a:extLst>
                    <a:ext uri="{FF2B5EF4-FFF2-40B4-BE49-F238E27FC236}">
                      <a16:creationId xmlns:a16="http://schemas.microsoft.com/office/drawing/2014/main" id="{5D9BA386-4553-4206-BA90-535F5606E54F}"/>
                    </a:ext>
                  </a:extLst>
                </p:cNvPr>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4" name="Rechthoek 53">
                  <a:extLst>
                    <a:ext uri="{FF2B5EF4-FFF2-40B4-BE49-F238E27FC236}">
                      <a16:creationId xmlns:a16="http://schemas.microsoft.com/office/drawing/2014/main" id="{FF8DBBB8-E2E0-4FC6-AB0E-525FEC9C8C0A}"/>
                    </a:ext>
                  </a:extLst>
                </p:cNvPr>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5" name="Vrije vorm 158">
                  <a:extLst>
                    <a:ext uri="{FF2B5EF4-FFF2-40B4-BE49-F238E27FC236}">
                      <a16:creationId xmlns:a16="http://schemas.microsoft.com/office/drawing/2014/main" id="{FC57DF94-6807-455C-82B2-F20144091FC2}"/>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25" name="Rechte verbindingslijn 24">
              <a:extLst>
                <a:ext uri="{FF2B5EF4-FFF2-40B4-BE49-F238E27FC236}">
                  <a16:creationId xmlns:a16="http://schemas.microsoft.com/office/drawing/2014/main" id="{06AC131F-CDB1-4510-8EE5-71880C8A002A}"/>
                </a:ext>
              </a:extLst>
            </p:cNvPr>
            <p:cNvCxnSpPr>
              <a:stCxn id="58" idx="2"/>
              <a:endCxn id="43" idx="1"/>
            </p:cNvCxnSpPr>
            <p:nvPr userDrawn="1"/>
          </p:nvCxnSpPr>
          <p:spPr>
            <a:xfrm>
              <a:off x="-2772053" y="1446637"/>
              <a:ext cx="866154" cy="53821"/>
            </a:xfrm>
            <a:prstGeom prst="line">
              <a:avLst/>
            </a:prstGeom>
            <a:noFill/>
            <a:ln w="9525" cap="flat" cmpd="sng" algn="ctr">
              <a:solidFill>
                <a:schemeClr val="tx2"/>
              </a:solidFill>
              <a:prstDash val="solid"/>
              <a:headEnd type="oval"/>
            </a:ln>
            <a:effectLst/>
          </p:spPr>
        </p:cxnSp>
        <p:cxnSp>
          <p:nvCxnSpPr>
            <p:cNvPr id="26" name="Rechte verbindingslijn 25">
              <a:extLst>
                <a:ext uri="{FF2B5EF4-FFF2-40B4-BE49-F238E27FC236}">
                  <a16:creationId xmlns:a16="http://schemas.microsoft.com/office/drawing/2014/main" id="{EDEC82EB-AE5C-491A-BAE0-AFCEA7B1487E}"/>
                </a:ext>
              </a:extLst>
            </p:cNvPr>
            <p:cNvCxnSpPr>
              <a:endCxn id="78" idx="1"/>
            </p:cNvCxnSpPr>
            <p:nvPr userDrawn="1"/>
          </p:nvCxnSpPr>
          <p:spPr>
            <a:xfrm flipV="1">
              <a:off x="-2411523" y="1036035"/>
              <a:ext cx="505623" cy="283623"/>
            </a:xfrm>
            <a:prstGeom prst="line">
              <a:avLst/>
            </a:prstGeom>
            <a:noFill/>
            <a:ln w="9525" cap="flat" cmpd="sng" algn="ctr">
              <a:solidFill>
                <a:schemeClr val="tx2"/>
              </a:solidFill>
              <a:prstDash val="solid"/>
              <a:headEnd type="oval"/>
            </a:ln>
            <a:effectLst/>
          </p:spPr>
        </p:cxnSp>
        <p:sp>
          <p:nvSpPr>
            <p:cNvPr id="27" name="Textfield placeholder">
              <a:extLst>
                <a:ext uri="{FF2B5EF4-FFF2-40B4-BE49-F238E27FC236}">
                  <a16:creationId xmlns:a16="http://schemas.microsoft.com/office/drawing/2014/main" id="{D8581DC1-62F2-48AF-9079-4F1BEEA8B7DB}"/>
                </a:ext>
              </a:extLst>
            </p:cNvPr>
            <p:cNvSpPr txBox="1">
              <a:spLocks/>
            </p:cNvSpPr>
            <p:nvPr userDrawn="1"/>
          </p:nvSpPr>
          <p:spPr>
            <a:xfrm>
              <a:off x="-1298784" y="822187"/>
              <a:ext cx="1057381"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omhoog</a:t>
              </a:r>
            </a:p>
          </p:txBody>
        </p:sp>
        <p:sp>
          <p:nvSpPr>
            <p:cNvPr id="28" name="Textfield placeholder">
              <a:extLst>
                <a:ext uri="{FF2B5EF4-FFF2-40B4-BE49-F238E27FC236}">
                  <a16:creationId xmlns:a16="http://schemas.microsoft.com/office/drawing/2014/main" id="{EECEE991-60D6-44AA-A8FD-DDCA94843F7E}"/>
                </a:ext>
              </a:extLst>
            </p:cNvPr>
            <p:cNvSpPr txBox="1">
              <a:spLocks/>
            </p:cNvSpPr>
            <p:nvPr userDrawn="1"/>
          </p:nvSpPr>
          <p:spPr>
            <a:xfrm>
              <a:off x="-1298785" y="1286608"/>
              <a:ext cx="107064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omlaag</a:t>
              </a:r>
            </a:p>
          </p:txBody>
        </p:sp>
        <p:sp>
          <p:nvSpPr>
            <p:cNvPr id="29" name="Ovaal 28">
              <a:extLst>
                <a:ext uri="{FF2B5EF4-FFF2-40B4-BE49-F238E27FC236}">
                  <a16:creationId xmlns:a16="http://schemas.microsoft.com/office/drawing/2014/main" id="{CFA38CA1-8BA7-40C2-942C-0C6ADF069EF9}"/>
                </a:ext>
              </a:extLst>
            </p:cNvPr>
            <p:cNvSpPr/>
            <p:nvPr userDrawn="1"/>
          </p:nvSpPr>
          <p:spPr>
            <a:xfrm>
              <a:off x="-2917251" y="3580680"/>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grpSp>
          <p:nvGrpSpPr>
            <p:cNvPr id="30" name="Groep 29">
              <a:extLst>
                <a:ext uri="{FF2B5EF4-FFF2-40B4-BE49-F238E27FC236}">
                  <a16:creationId xmlns:a16="http://schemas.microsoft.com/office/drawing/2014/main" id="{E103F7D3-075F-48B1-AB3D-2322AD201AC7}"/>
                </a:ext>
              </a:extLst>
            </p:cNvPr>
            <p:cNvGrpSpPr/>
            <p:nvPr/>
          </p:nvGrpSpPr>
          <p:grpSpPr>
            <a:xfrm>
              <a:off x="-2908046" y="821494"/>
              <a:ext cx="528902" cy="344202"/>
              <a:chOff x="-2880382" y="410556"/>
              <a:chExt cx="528695" cy="344202"/>
            </a:xfrm>
          </p:grpSpPr>
          <p:sp>
            <p:nvSpPr>
              <p:cNvPr id="41" name="Afgeronde rechthoek 144">
                <a:extLst>
                  <a:ext uri="{FF2B5EF4-FFF2-40B4-BE49-F238E27FC236}">
                    <a16:creationId xmlns:a16="http://schemas.microsoft.com/office/drawing/2014/main" id="{AB06E877-2A8E-4817-A79C-F575BE30C08A}"/>
                  </a:ext>
                </a:extLst>
              </p:cNvPr>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sp>
            <p:nvSpPr>
              <p:cNvPr id="42" name="Vrije vorm 145">
                <a:extLst>
                  <a:ext uri="{FF2B5EF4-FFF2-40B4-BE49-F238E27FC236}">
                    <a16:creationId xmlns:a16="http://schemas.microsoft.com/office/drawing/2014/main" id="{D5A464DB-75D5-478B-ACFA-9C01C981C6AC}"/>
                  </a:ext>
                </a:extLst>
              </p:cNvPr>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766"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31" name="Tekstvak 33">
              <a:extLst>
                <a:ext uri="{FF2B5EF4-FFF2-40B4-BE49-F238E27FC236}">
                  <a16:creationId xmlns:a16="http://schemas.microsoft.com/office/drawing/2014/main" id="{2662C302-075F-4F0C-9EAF-E3A7877DC96C}"/>
                </a:ext>
              </a:extLst>
            </p:cNvPr>
            <p:cNvSpPr txBox="1"/>
            <p:nvPr userDrawn="1"/>
          </p:nvSpPr>
          <p:spPr>
            <a:xfrm>
              <a:off x="-2917251" y="377548"/>
              <a:ext cx="2680934"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766"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‘Alinea’</a:t>
              </a:r>
            </a:p>
          </p:txBody>
        </p:sp>
        <p:sp>
          <p:nvSpPr>
            <p:cNvPr id="32" name="Textfield placeholder">
              <a:extLst>
                <a:ext uri="{FF2B5EF4-FFF2-40B4-BE49-F238E27FC236}">
                  <a16:creationId xmlns:a16="http://schemas.microsoft.com/office/drawing/2014/main" id="{38BB6091-43CD-4CD6-8C79-64B175A9C9AC}"/>
                </a:ext>
              </a:extLst>
            </p:cNvPr>
            <p:cNvSpPr txBox="1">
              <a:spLocks/>
            </p:cNvSpPr>
            <p:nvPr userDrawn="1"/>
          </p:nvSpPr>
          <p:spPr>
            <a:xfrm>
              <a:off x="-2529617" y="3581587"/>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742" marR="0" lvl="4" indent="-355742" algn="l" defTabSz="355742" rtl="0" eaLnBrk="1" fontAlgn="auto" latinLnBrk="0" hangingPunct="1">
                <a:lnSpc>
                  <a:spcPct val="85000"/>
                </a:lnSpc>
                <a:spcBef>
                  <a:spcPts val="900"/>
                </a:spcBef>
                <a:spcAft>
                  <a:spcPts val="0"/>
                </a:spcAft>
                <a:buClr>
                  <a:schemeClr val="tx1"/>
                </a:buClr>
                <a:buSzTx/>
                <a:buFont typeface="+mj-lt"/>
                <a:buAutoNum type="arabicPeriod"/>
                <a:tabLst/>
                <a:defRPr/>
              </a:pPr>
              <a:r>
                <a:rPr lang="nl-NL" sz="2000" b="0" kern="1200" noProof="0">
                  <a:solidFill>
                    <a:schemeClr val="tx1"/>
                  </a:solidFill>
                  <a:latin typeface="+mn-lt"/>
                  <a:ea typeface="+mn-ea"/>
                  <a:cs typeface="+mn-cs"/>
                </a:rPr>
                <a:t>Level 5</a:t>
              </a:r>
            </a:p>
          </p:txBody>
        </p:sp>
        <p:sp>
          <p:nvSpPr>
            <p:cNvPr id="33" name="Textfield placeholder">
              <a:extLst>
                <a:ext uri="{FF2B5EF4-FFF2-40B4-BE49-F238E27FC236}">
                  <a16:creationId xmlns:a16="http://schemas.microsoft.com/office/drawing/2014/main" id="{9C294182-00AE-4A26-BB1F-7352ECC3F53D}"/>
                </a:ext>
              </a:extLst>
            </p:cNvPr>
            <p:cNvSpPr txBox="1">
              <a:spLocks/>
            </p:cNvSpPr>
            <p:nvPr userDrawn="1"/>
          </p:nvSpPr>
          <p:spPr>
            <a:xfrm>
              <a:off x="-2545010" y="437839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05185" marR="0" lvl="6" indent="-273159" algn="l" defTabSz="355742" rtl="0" eaLnBrk="1" fontAlgn="auto" latinLnBrk="0" hangingPunct="1">
                <a:lnSpc>
                  <a:spcPct val="85000"/>
                </a:lnSpc>
                <a:spcBef>
                  <a:spcPts val="900"/>
                </a:spcBef>
                <a:spcAft>
                  <a:spcPts val="0"/>
                </a:spcAft>
                <a:buClr>
                  <a:schemeClr val="tx1"/>
                </a:buClr>
                <a:buSzPct val="80000"/>
                <a:buFont typeface="Arial" panose="020B0604020202020204" pitchFamily="34" charset="0"/>
                <a:buChar char="-"/>
                <a:tabLst/>
                <a:defRPr/>
              </a:pPr>
              <a:r>
                <a:rPr lang="nl-NL" sz="1800" kern="1200" noProof="0">
                  <a:solidFill>
                    <a:schemeClr val="tx1"/>
                  </a:solidFill>
                  <a:latin typeface="+mn-lt"/>
                  <a:ea typeface="+mn-ea"/>
                  <a:cs typeface="+mn-cs"/>
                </a:rPr>
                <a:t>Level 7</a:t>
              </a:r>
            </a:p>
          </p:txBody>
        </p:sp>
        <p:sp>
          <p:nvSpPr>
            <p:cNvPr id="34" name="Ovaal 33">
              <a:extLst>
                <a:ext uri="{FF2B5EF4-FFF2-40B4-BE49-F238E27FC236}">
                  <a16:creationId xmlns:a16="http://schemas.microsoft.com/office/drawing/2014/main" id="{4AC2CFAC-CDA8-40D7-8C47-2ED27581322D}"/>
                </a:ext>
              </a:extLst>
            </p:cNvPr>
            <p:cNvSpPr/>
            <p:nvPr userDrawn="1"/>
          </p:nvSpPr>
          <p:spPr>
            <a:xfrm>
              <a:off x="-2917251" y="397926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35" name="Ovaal 34">
              <a:extLst>
                <a:ext uri="{FF2B5EF4-FFF2-40B4-BE49-F238E27FC236}">
                  <a16:creationId xmlns:a16="http://schemas.microsoft.com/office/drawing/2014/main" id="{3D5018B6-BAE6-4166-A531-36EE3E1577BA}"/>
                </a:ext>
              </a:extLst>
            </p:cNvPr>
            <p:cNvSpPr/>
            <p:nvPr userDrawn="1"/>
          </p:nvSpPr>
          <p:spPr>
            <a:xfrm>
              <a:off x="-2917251" y="437785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36" name="Ovaal 35">
              <a:extLst>
                <a:ext uri="{FF2B5EF4-FFF2-40B4-BE49-F238E27FC236}">
                  <a16:creationId xmlns:a16="http://schemas.microsoft.com/office/drawing/2014/main" id="{291D9567-D2A9-42CC-9EBD-85877025FBA1}"/>
                </a:ext>
              </a:extLst>
            </p:cNvPr>
            <p:cNvSpPr/>
            <p:nvPr userDrawn="1"/>
          </p:nvSpPr>
          <p:spPr>
            <a:xfrm>
              <a:off x="-2917251" y="477643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37" name="Textfield placeholder">
              <a:extLst>
                <a:ext uri="{FF2B5EF4-FFF2-40B4-BE49-F238E27FC236}">
                  <a16:creationId xmlns:a16="http://schemas.microsoft.com/office/drawing/2014/main" id="{9CE1B2AE-9511-4B1D-9BC8-F7B21339C6FD}"/>
                </a:ext>
              </a:extLst>
            </p:cNvPr>
            <p:cNvSpPr txBox="1">
              <a:spLocks/>
            </p:cNvSpPr>
            <p:nvPr userDrawn="1"/>
          </p:nvSpPr>
          <p:spPr>
            <a:xfrm>
              <a:off x="-2529617" y="3979991"/>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32026" marR="0" lvl="5" indent="-176282" algn="l" defTabSz="355742" rtl="0" eaLnBrk="1" fontAlgn="auto" latinLnBrk="0" hangingPunct="1">
                <a:lnSpc>
                  <a:spcPct val="85000"/>
                </a:lnSpc>
                <a:spcBef>
                  <a:spcPts val="900"/>
                </a:spcBef>
                <a:spcAft>
                  <a:spcPts val="0"/>
                </a:spcAft>
                <a:buClr>
                  <a:schemeClr val="tx1"/>
                </a:buClr>
                <a:buSzTx/>
                <a:buFont typeface="Arial" panose="020B0604020202020204" pitchFamily="34" charset="0"/>
                <a:buChar char="•"/>
                <a:tabLst/>
                <a:defRPr/>
              </a:pPr>
              <a:r>
                <a:rPr lang="nl-NL" sz="1800" i="0" kern="1200" cap="none" baseline="0" noProof="0">
                  <a:solidFill>
                    <a:schemeClr val="tx1"/>
                  </a:solidFill>
                  <a:latin typeface="+mn-lt"/>
                  <a:ea typeface="+mn-ea"/>
                  <a:cs typeface="+mn-cs"/>
                </a:rPr>
                <a:t>Level 6</a:t>
              </a:r>
            </a:p>
          </p:txBody>
        </p:sp>
        <p:sp>
          <p:nvSpPr>
            <p:cNvPr id="38" name="Textfield placeholder">
              <a:extLst>
                <a:ext uri="{FF2B5EF4-FFF2-40B4-BE49-F238E27FC236}">
                  <a16:creationId xmlns:a16="http://schemas.microsoft.com/office/drawing/2014/main" id="{3A37722D-FF3A-4B32-B28E-66079E8EB615}"/>
                </a:ext>
              </a:extLst>
            </p:cNvPr>
            <p:cNvSpPr txBox="1">
              <a:spLocks/>
            </p:cNvSpPr>
            <p:nvPr userDrawn="1"/>
          </p:nvSpPr>
          <p:spPr>
            <a:xfrm>
              <a:off x="-2529617" y="477679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7" indent="0" algn="l" defTabSz="355742" rtl="0" eaLnBrk="1" fontAlgn="auto" latinLnBrk="0" hangingPunct="1">
                <a:lnSpc>
                  <a:spcPct val="85000"/>
                </a:lnSpc>
                <a:spcBef>
                  <a:spcPts val="0"/>
                </a:spcBef>
                <a:spcAft>
                  <a:spcPts val="1600"/>
                </a:spcAft>
                <a:buClrTx/>
                <a:buSzTx/>
                <a:buFont typeface="Arial" panose="020B0604020202020204" pitchFamily="34" charset="0"/>
                <a:buNone/>
                <a:tabLst/>
                <a:defRPr/>
              </a:pPr>
              <a:r>
                <a:rPr lang="nl-NL" sz="2400" b="0" kern="1200" noProof="0">
                  <a:solidFill>
                    <a:schemeClr val="tx1"/>
                  </a:solidFill>
                  <a:latin typeface="+mj-lt"/>
                  <a:ea typeface="+mn-ea"/>
                  <a:cs typeface="+mn-cs"/>
                </a:rPr>
                <a:t>Level 8</a:t>
              </a:r>
            </a:p>
          </p:txBody>
        </p:sp>
        <p:sp>
          <p:nvSpPr>
            <p:cNvPr id="39" name="Ovaal 38">
              <a:extLst>
                <a:ext uri="{FF2B5EF4-FFF2-40B4-BE49-F238E27FC236}">
                  <a16:creationId xmlns:a16="http://schemas.microsoft.com/office/drawing/2014/main" id="{5F4D831B-8DA2-4BF0-A758-CDB7290FC376}"/>
                </a:ext>
              </a:extLst>
            </p:cNvPr>
            <p:cNvSpPr/>
            <p:nvPr userDrawn="1"/>
          </p:nvSpPr>
          <p:spPr>
            <a:xfrm>
              <a:off x="-2917251" y="517502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sp>
          <p:nvSpPr>
            <p:cNvPr id="40" name="Textfield placeholder">
              <a:extLst>
                <a:ext uri="{FF2B5EF4-FFF2-40B4-BE49-F238E27FC236}">
                  <a16:creationId xmlns:a16="http://schemas.microsoft.com/office/drawing/2014/main" id="{430433F3-5003-4DD4-9127-50FDD5A3C2F6}"/>
                </a:ext>
              </a:extLst>
            </p:cNvPr>
            <p:cNvSpPr txBox="1">
              <a:spLocks/>
            </p:cNvSpPr>
            <p:nvPr userDrawn="1"/>
          </p:nvSpPr>
          <p:spPr>
            <a:xfrm>
              <a:off x="-2529617" y="517520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8" indent="0" algn="l" defTabSz="355742" rtl="0" eaLnBrk="1" fontAlgn="auto" latinLnBrk="0" hangingPunct="1">
                <a:lnSpc>
                  <a:spcPct val="85000"/>
                </a:lnSpc>
                <a:spcBef>
                  <a:spcPts val="900"/>
                </a:spcBef>
                <a:spcAft>
                  <a:spcPts val="0"/>
                </a:spcAft>
                <a:buClrTx/>
                <a:buSzTx/>
                <a:buFont typeface="Arial" panose="020B0604020202020204" pitchFamily="34" charset="0"/>
                <a:buNone/>
                <a:tabLst/>
                <a:defRPr/>
              </a:pPr>
              <a:r>
                <a:rPr lang="nl-NL" sz="2000" b="0" i="0" u="none" kern="1200" noProof="0">
                  <a:solidFill>
                    <a:schemeClr val="tx1"/>
                  </a:solidFill>
                  <a:latin typeface="+mn-lt"/>
                  <a:ea typeface="+mn-ea"/>
                  <a:cs typeface="+mn-cs"/>
                </a:rPr>
                <a:t>Level 9</a:t>
              </a:r>
            </a:p>
          </p:txBody>
        </p:sp>
      </p:grpSp>
      <p:sp>
        <p:nvSpPr>
          <p:cNvPr id="92" name="Tijdelijke aanduiding voor voettekst 3">
            <a:extLst>
              <a:ext uri="{FF2B5EF4-FFF2-40B4-BE49-F238E27FC236}">
                <a16:creationId xmlns:a16="http://schemas.microsoft.com/office/drawing/2014/main" id="{FD714567-2F3E-4036-85DF-0564445583AD}"/>
              </a:ext>
            </a:extLst>
          </p:cNvPr>
          <p:cNvSpPr>
            <a:spLocks noGrp="1"/>
          </p:cNvSpPr>
          <p:nvPr>
            <p:ph type="ftr" sz="quarter" idx="3"/>
          </p:nvPr>
        </p:nvSpPr>
        <p:spPr>
          <a:xfrm>
            <a:off x="876503" y="6355828"/>
            <a:ext cx="4114800" cy="365125"/>
          </a:xfrm>
          <a:prstGeom prst="rect">
            <a:avLst/>
          </a:prstGeom>
          <a:noFill/>
        </p:spPr>
        <p:txBody>
          <a:bodyPr vert="horz" lIns="91440" tIns="45720" rIns="91440" bIns="45720" rtlCol="0" anchor="ctr">
            <a:scene3d>
              <a:camera prst="orthographicFront">
                <a:rot lat="0" lon="0" rev="0"/>
              </a:camera>
              <a:lightRig rig="threePt" dir="t"/>
            </a:scene3d>
          </a:bodyPr>
          <a:lstStyle>
            <a:lvl1pPr algn="ctr">
              <a:defRPr sz="1000" b="1" spc="600">
                <a:solidFill>
                  <a:schemeClr val="bg1"/>
                </a:solidFill>
              </a:defRPr>
            </a:lvl1pPr>
          </a:lstStyle>
          <a:p>
            <a:endParaRPr lang="nl-NL"/>
          </a:p>
        </p:txBody>
      </p:sp>
    </p:spTree>
    <p:extLst>
      <p:ext uri="{BB962C8B-B14F-4D97-AF65-F5344CB8AC3E}">
        <p14:creationId xmlns:p14="http://schemas.microsoft.com/office/powerpoint/2010/main" val="5107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_wit_fotoring">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826224-E9D2-DD4A-BDD5-1B28ADD7BE41}"/>
              </a:ext>
            </a:extLst>
          </p:cNvPr>
          <p:cNvSpPr>
            <a:spLocks noGrp="1"/>
          </p:cNvSpPr>
          <p:nvPr>
            <p:ph type="ctrTitle"/>
          </p:nvPr>
        </p:nvSpPr>
        <p:spPr>
          <a:xfrm>
            <a:off x="838200" y="1600200"/>
            <a:ext cx="7828280" cy="1909763"/>
          </a:xfrm>
        </p:spPr>
        <p:txBody>
          <a:bodyPr anchor="b"/>
          <a:lstStyle>
            <a:lvl1pPr algn="l">
              <a:defRPr sz="6000"/>
            </a:lvl1pPr>
          </a:lstStyle>
          <a:p>
            <a:r>
              <a:rPr lang="en-US"/>
              <a:t>Click to edit Master title style</a:t>
            </a:r>
            <a:endParaRPr lang="nl-NL"/>
          </a:p>
        </p:txBody>
      </p:sp>
      <p:sp>
        <p:nvSpPr>
          <p:cNvPr id="3" name="Ondertitel 2">
            <a:extLst>
              <a:ext uri="{FF2B5EF4-FFF2-40B4-BE49-F238E27FC236}">
                <a16:creationId xmlns:a16="http://schemas.microsoft.com/office/drawing/2014/main" id="{103B9826-280E-6242-A312-CD1D37B0380C}"/>
              </a:ext>
            </a:extLst>
          </p:cNvPr>
          <p:cNvSpPr>
            <a:spLocks noGrp="1"/>
          </p:cNvSpPr>
          <p:nvPr>
            <p:ph type="subTitle" idx="1"/>
          </p:nvPr>
        </p:nvSpPr>
        <p:spPr>
          <a:xfrm>
            <a:off x="838200" y="3602038"/>
            <a:ext cx="9144000"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6" name="Tijdelijke aanduiding voor dianummer 5">
            <a:extLst>
              <a:ext uri="{FF2B5EF4-FFF2-40B4-BE49-F238E27FC236}">
                <a16:creationId xmlns:a16="http://schemas.microsoft.com/office/drawing/2014/main" id="{3C55060C-B6BB-5C40-9DF5-7B7B6A939136}"/>
              </a:ext>
            </a:extLst>
          </p:cNvPr>
          <p:cNvSpPr>
            <a:spLocks noGrp="1"/>
          </p:cNvSpPr>
          <p:nvPr>
            <p:ph type="sldNum" sz="quarter" idx="12"/>
          </p:nvPr>
        </p:nvSpPr>
        <p:spPr>
          <a:xfrm>
            <a:off x="288000" y="6356350"/>
            <a:ext cx="2743200" cy="365125"/>
          </a:xfrm>
        </p:spPr>
        <p:txBody>
          <a:bodyPr/>
          <a:lstStyle>
            <a:lvl1pPr algn="l">
              <a:defRPr/>
            </a:lvl1pPr>
          </a:lstStyle>
          <a:p>
            <a:pPr algn="l"/>
            <a:fld id="{D1A98CB6-53BB-054D-8874-55CB05D70D36}" type="slidenum">
              <a:rPr lang="nl-NL" smtClean="0"/>
              <a:pPr algn="l"/>
              <a:t>‹nr.›</a:t>
            </a:fld>
            <a:endParaRPr lang="nl-NL"/>
          </a:p>
        </p:txBody>
      </p:sp>
      <p:pic>
        <p:nvPicPr>
          <p:cNvPr id="11" name="Afbeelding 10">
            <a:extLst>
              <a:ext uri="{FF2B5EF4-FFF2-40B4-BE49-F238E27FC236}">
                <a16:creationId xmlns:a16="http://schemas.microsoft.com/office/drawing/2014/main" id="{D791BE6C-D9AE-234D-A7F7-5B65637E3BF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0" y="256514"/>
            <a:ext cx="3225800" cy="934772"/>
          </a:xfrm>
          <a:prstGeom prst="rect">
            <a:avLst/>
          </a:prstGeom>
        </p:spPr>
      </p:pic>
      <p:pic>
        <p:nvPicPr>
          <p:cNvPr id="7" name="10a49ed8-c454-4571-99d1-9739993de565">
            <a:extLst>
              <a:ext uri="{FF2B5EF4-FFF2-40B4-BE49-F238E27FC236}">
                <a16:creationId xmlns:a16="http://schemas.microsoft.com/office/drawing/2014/main" id="{A857EE3E-2F19-4FF7-821E-5D6ECFB66BF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76275" y="4738348"/>
            <a:ext cx="1352550" cy="1352550"/>
          </a:xfrm>
          <a:prstGeom prst="rect">
            <a:avLst/>
          </a:prstGeom>
        </p:spPr>
      </p:pic>
      <p:pic>
        <p:nvPicPr>
          <p:cNvPr id="8" name="5a013306-6c79-4e7a-aa2b-56923e083a16">
            <a:extLst>
              <a:ext uri="{FF2B5EF4-FFF2-40B4-BE49-F238E27FC236}">
                <a16:creationId xmlns:a16="http://schemas.microsoft.com/office/drawing/2014/main" id="{DCFD48BC-4608-4F2B-B0EE-01B492403C1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86996" y="5737301"/>
            <a:ext cx="565473" cy="565473"/>
          </a:xfrm>
          <a:prstGeom prst="rect">
            <a:avLst/>
          </a:prstGeom>
        </p:spPr>
      </p:pic>
      <p:pic>
        <p:nvPicPr>
          <p:cNvPr id="9" name="f88d0de2-e7fb-491c-8cac-807cec2e3a1b">
            <a:extLst>
              <a:ext uri="{FF2B5EF4-FFF2-40B4-BE49-F238E27FC236}">
                <a16:creationId xmlns:a16="http://schemas.microsoft.com/office/drawing/2014/main" id="{F1904015-9B63-4616-9EB7-84E28A0803C5}"/>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002456" y="1429833"/>
            <a:ext cx="565473" cy="565473"/>
          </a:xfrm>
          <a:prstGeom prst="rect">
            <a:avLst/>
          </a:prstGeom>
        </p:spPr>
      </p:pic>
      <p:sp>
        <p:nvSpPr>
          <p:cNvPr id="10" name="Tijdelijke aanduiding voor afbeelding 14">
            <a:extLst>
              <a:ext uri="{FF2B5EF4-FFF2-40B4-BE49-F238E27FC236}">
                <a16:creationId xmlns:a16="http://schemas.microsoft.com/office/drawing/2014/main" id="{63F4654D-FEE6-4DE5-BCA6-0BBC5E1FDFDD}"/>
              </a:ext>
            </a:extLst>
          </p:cNvPr>
          <p:cNvSpPr>
            <a:spLocks noGrp="1"/>
          </p:cNvSpPr>
          <p:nvPr>
            <p:ph type="pic" sz="quarter" idx="14"/>
          </p:nvPr>
        </p:nvSpPr>
        <p:spPr>
          <a:xfrm>
            <a:off x="7498864" y="2721797"/>
            <a:ext cx="6616800" cy="6616800"/>
          </a:xfrm>
          <a:prstGeom prst="donut">
            <a:avLst/>
          </a:prstGeom>
          <a:solidFill>
            <a:srgbClr val="B81570"/>
          </a:solidFill>
        </p:spPr>
        <p:txBody>
          <a:bodyPr/>
          <a:lstStyle/>
          <a:p>
            <a:r>
              <a:rPr lang="en-US"/>
              <a:t>Click icon to add picture</a:t>
            </a:r>
            <a:endParaRPr lang="nl-NL"/>
          </a:p>
        </p:txBody>
      </p:sp>
    </p:spTree>
    <p:extLst>
      <p:ext uri="{BB962C8B-B14F-4D97-AF65-F5344CB8AC3E}">
        <p14:creationId xmlns:p14="http://schemas.microsoft.com/office/powerpoint/2010/main" val="194471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to Rechts en Inhoud 1 + titel">
    <p:bg>
      <p:bgPr>
        <a:solidFill>
          <a:srgbClr val="B81570"/>
        </a:solid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3E383C80-F962-5741-902E-AA0F94346F7B}"/>
              </a:ext>
            </a:extLst>
          </p:cNvPr>
          <p:cNvSpPr>
            <a:spLocks noGrp="1"/>
          </p:cNvSpPr>
          <p:nvPr>
            <p:ph type="sldNum" sz="quarter" idx="12"/>
          </p:nvPr>
        </p:nvSpPr>
        <p:spPr>
          <a:xfrm>
            <a:off x="288000" y="6356350"/>
            <a:ext cx="2743200" cy="365125"/>
          </a:xfrm>
        </p:spPr>
        <p:txBody>
          <a:bodyPr/>
          <a:lstStyle>
            <a:lvl1pPr algn="l">
              <a:defRPr>
                <a:solidFill>
                  <a:schemeClr val="bg1"/>
                </a:solidFill>
              </a:defRPr>
            </a:lvl1pPr>
          </a:lstStyle>
          <a:p>
            <a:fld id="{D1A98CB6-53BB-054D-8874-55CB05D70D36}" type="slidenum">
              <a:rPr lang="nl-NL" smtClean="0"/>
              <a:pPr/>
              <a:t>‹nr.›</a:t>
            </a:fld>
            <a:endParaRPr lang="nl-NL"/>
          </a:p>
        </p:txBody>
      </p:sp>
      <p:sp>
        <p:nvSpPr>
          <p:cNvPr id="5" name="Tijdelijke aanduiding voor afbeelding 4">
            <a:extLst>
              <a:ext uri="{FF2B5EF4-FFF2-40B4-BE49-F238E27FC236}">
                <a16:creationId xmlns:a16="http://schemas.microsoft.com/office/drawing/2014/main" id="{E0804EE0-74B5-7747-9335-8F9E8E922141}"/>
              </a:ext>
            </a:extLst>
          </p:cNvPr>
          <p:cNvSpPr>
            <a:spLocks noGrp="1"/>
          </p:cNvSpPr>
          <p:nvPr>
            <p:ph type="pic" sz="quarter" idx="13"/>
          </p:nvPr>
        </p:nvSpPr>
        <p:spPr>
          <a:xfrm>
            <a:off x="6096000" y="0"/>
            <a:ext cx="6096000" cy="6858000"/>
          </a:xfrm>
        </p:spPr>
        <p:txBody>
          <a:bodyPr/>
          <a:lstStyle>
            <a:lvl1pPr>
              <a:defRPr>
                <a:solidFill>
                  <a:schemeClr val="bg1"/>
                </a:solidFill>
              </a:defRPr>
            </a:lvl1pPr>
          </a:lstStyle>
          <a:p>
            <a:r>
              <a:rPr lang="en-US"/>
              <a:t>Click icon to add picture</a:t>
            </a:r>
            <a:endParaRPr lang="nl-NL"/>
          </a:p>
        </p:txBody>
      </p:sp>
      <p:sp>
        <p:nvSpPr>
          <p:cNvPr id="8" name="Tijdelijke aanduiding voor inhoud 7">
            <a:extLst>
              <a:ext uri="{FF2B5EF4-FFF2-40B4-BE49-F238E27FC236}">
                <a16:creationId xmlns:a16="http://schemas.microsoft.com/office/drawing/2014/main" id="{925865F3-87BA-A641-B74F-326C556E7BDE}"/>
              </a:ext>
            </a:extLst>
          </p:cNvPr>
          <p:cNvSpPr>
            <a:spLocks noGrp="1"/>
          </p:cNvSpPr>
          <p:nvPr>
            <p:ph sz="quarter" idx="14" hasCustomPrompt="1"/>
          </p:nvPr>
        </p:nvSpPr>
        <p:spPr>
          <a:xfrm>
            <a:off x="288000" y="1000125"/>
            <a:ext cx="5529601" cy="50831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a:t>
            </a:r>
          </a:p>
          <a:p>
            <a:pPr lvl="6"/>
            <a:r>
              <a:rPr lang="nl-NL"/>
              <a:t>Zeven</a:t>
            </a:r>
          </a:p>
          <a:p>
            <a:pPr lvl="7"/>
            <a:r>
              <a:rPr lang="nl-NL"/>
              <a:t>Acht</a:t>
            </a:r>
          </a:p>
          <a:p>
            <a:pPr lvl="8"/>
            <a:r>
              <a:rPr lang="nl-NL"/>
              <a:t>Negen</a:t>
            </a:r>
          </a:p>
        </p:txBody>
      </p:sp>
      <p:pic>
        <p:nvPicPr>
          <p:cNvPr id="9" name="Afbeelding 8">
            <a:extLst>
              <a:ext uri="{FF2B5EF4-FFF2-40B4-BE49-F238E27FC236}">
                <a16:creationId xmlns:a16="http://schemas.microsoft.com/office/drawing/2014/main" id="{EB607CAE-1CD8-7248-BFC9-8F3246C45FE6}"/>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888164" y="6373222"/>
            <a:ext cx="1207836" cy="350006"/>
          </a:xfrm>
          <a:prstGeom prst="rect">
            <a:avLst/>
          </a:prstGeom>
        </p:spPr>
      </p:pic>
      <p:sp>
        <p:nvSpPr>
          <p:cNvPr id="7" name="Titel 1">
            <a:extLst>
              <a:ext uri="{FF2B5EF4-FFF2-40B4-BE49-F238E27FC236}">
                <a16:creationId xmlns:a16="http://schemas.microsoft.com/office/drawing/2014/main" id="{4077CD2C-A865-4B6B-BEF5-43BD726562F9}"/>
              </a:ext>
            </a:extLst>
          </p:cNvPr>
          <p:cNvSpPr>
            <a:spLocks noGrp="1"/>
          </p:cNvSpPr>
          <p:nvPr>
            <p:ph type="title"/>
          </p:nvPr>
        </p:nvSpPr>
        <p:spPr>
          <a:xfrm>
            <a:off x="288000" y="288001"/>
            <a:ext cx="5529601" cy="597600"/>
          </a:xfrm>
        </p:spPr>
        <p:txBody>
          <a:bodyPr/>
          <a:lstStyle>
            <a:lvl1pPr algn="l">
              <a:defRPr>
                <a:solidFill>
                  <a:schemeClr val="bg1"/>
                </a:solidFill>
              </a:defRPr>
            </a:lvl1pPr>
          </a:lstStyle>
          <a:p>
            <a:r>
              <a:rPr lang="en-US"/>
              <a:t>Click to edit Master title style</a:t>
            </a:r>
            <a:endParaRPr lang="nl-NL"/>
          </a:p>
        </p:txBody>
      </p:sp>
      <p:grpSp>
        <p:nvGrpSpPr>
          <p:cNvPr id="10" name="Groep 9">
            <a:extLst>
              <a:ext uri="{FF2B5EF4-FFF2-40B4-BE49-F238E27FC236}">
                <a16:creationId xmlns:a16="http://schemas.microsoft.com/office/drawing/2014/main" id="{307AD526-F87E-421C-8447-9E2579FAF728}"/>
              </a:ext>
            </a:extLst>
          </p:cNvPr>
          <p:cNvGrpSpPr/>
          <p:nvPr userDrawn="1"/>
        </p:nvGrpSpPr>
        <p:grpSpPr>
          <a:xfrm>
            <a:off x="-2917251" y="0"/>
            <a:ext cx="2689107" cy="5573611"/>
            <a:chOff x="-2917251" y="0"/>
            <a:chExt cx="2689107" cy="5573611"/>
          </a:xfrm>
        </p:grpSpPr>
        <p:sp>
          <p:nvSpPr>
            <p:cNvPr id="11" name="Rechthoek 10">
              <a:extLst>
                <a:ext uri="{FF2B5EF4-FFF2-40B4-BE49-F238E27FC236}">
                  <a16:creationId xmlns:a16="http://schemas.microsoft.com/office/drawing/2014/main" id="{45949078-A0F0-4673-A149-55C089FA25F3}"/>
                </a:ext>
              </a:extLst>
            </p:cNvPr>
            <p:cNvSpPr/>
            <p:nvPr userDrawn="1"/>
          </p:nvSpPr>
          <p:spPr>
            <a:xfrm>
              <a:off x="-2917251" y="0"/>
              <a:ext cx="2675848" cy="195254"/>
            </a:xfrm>
            <a:prstGeom prst="rect">
              <a:avLst/>
            </a:prstGeom>
            <a:noFill/>
            <a:ln w="25400" cap="flat" cmpd="sng" algn="ctr">
              <a:noFill/>
              <a:prstDash val="solid"/>
            </a:ln>
            <a:effectLst/>
          </p:spPr>
          <p:txBody>
            <a:bodyPr lIns="0" tIns="0" rIns="0" bIns="0" rtlCol="0" anchor="t"/>
            <a:lstStyle/>
            <a:p>
              <a:pPr marL="0" marR="0" lvl="0" indent="0" defTabSz="914766" eaLnBrk="1" fontAlgn="auto" latinLnBrk="0" hangingPunct="1">
                <a:lnSpc>
                  <a:spcPct val="80000"/>
                </a:lnSpc>
                <a:spcBef>
                  <a:spcPts val="0"/>
                </a:spcBef>
                <a:spcAft>
                  <a:spcPts val="0"/>
                </a:spcAft>
                <a:buClrTx/>
                <a:buSzTx/>
                <a:buFontTx/>
                <a:buNone/>
                <a:tabLst/>
                <a:defRPr/>
              </a:pPr>
              <a:r>
                <a:rPr kumimoji="0" lang="nl-NL" sz="1601" b="1" i="0" u="none" strike="noStrike" kern="0" cap="none" spc="0" normalizeH="0" baseline="0" noProof="0">
                  <a:ln>
                    <a:noFill/>
                  </a:ln>
                  <a:solidFill>
                    <a:schemeClr val="tx2"/>
                  </a:solidFill>
                  <a:effectLst/>
                  <a:uLnTx/>
                  <a:uFillTx/>
                  <a:cs typeface="Segoe UI Light" panose="020B0502040204020203" pitchFamily="34" charset="0"/>
                </a:rPr>
                <a:t>TEKST NIVEAUS</a:t>
              </a:r>
            </a:p>
          </p:txBody>
        </p:sp>
        <p:sp>
          <p:nvSpPr>
            <p:cNvPr id="12" name="Textfield placeholder">
              <a:extLst>
                <a:ext uri="{FF2B5EF4-FFF2-40B4-BE49-F238E27FC236}">
                  <a16:creationId xmlns:a16="http://schemas.microsoft.com/office/drawing/2014/main" id="{09CE2E40-0677-4CD4-B5C7-92EA3FBC059A}"/>
                </a:ext>
              </a:extLst>
            </p:cNvPr>
            <p:cNvSpPr txBox="1">
              <a:spLocks/>
            </p:cNvSpPr>
            <p:nvPr userDrawn="1"/>
          </p:nvSpPr>
          <p:spPr>
            <a:xfrm>
              <a:off x="-2545010" y="278477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2" indent="0" algn="l" defTabSz="355742" rtl="0" eaLnBrk="1" fontAlgn="auto" latinLnBrk="0" hangingPunct="1">
                <a:lnSpc>
                  <a:spcPct val="85000"/>
                </a:lnSpc>
                <a:spcBef>
                  <a:spcPts val="1800"/>
                </a:spcBef>
                <a:spcAft>
                  <a:spcPts val="0"/>
                </a:spcAft>
                <a:buClr>
                  <a:schemeClr val="accent3"/>
                </a:buClr>
                <a:buSzPct val="100000"/>
                <a:buFont typeface="Arial" panose="020B0604020202020204" pitchFamily="34" charset="0"/>
                <a:buNone/>
                <a:tabLst/>
                <a:defRPr/>
              </a:pPr>
              <a:r>
                <a:rPr lang="nl-NL" sz="2000" kern="1200" noProof="0">
                  <a:solidFill>
                    <a:schemeClr val="tx1"/>
                  </a:solidFill>
                  <a:latin typeface="+mn-lt"/>
                  <a:ea typeface="+mn-ea"/>
                  <a:cs typeface="+mn-cs"/>
                </a:rPr>
                <a:t>Level 3</a:t>
              </a:r>
            </a:p>
          </p:txBody>
        </p:sp>
        <p:sp>
          <p:nvSpPr>
            <p:cNvPr id="13" name="Ovaal 12">
              <a:extLst>
                <a:ext uri="{FF2B5EF4-FFF2-40B4-BE49-F238E27FC236}">
                  <a16:creationId xmlns:a16="http://schemas.microsoft.com/office/drawing/2014/main" id="{7749DA8B-0D16-4823-B69E-C7E85ADC2258}"/>
                </a:ext>
              </a:extLst>
            </p:cNvPr>
            <p:cNvSpPr/>
            <p:nvPr userDrawn="1"/>
          </p:nvSpPr>
          <p:spPr>
            <a:xfrm>
              <a:off x="-2917251" y="198633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1</a:t>
              </a:r>
            </a:p>
          </p:txBody>
        </p:sp>
        <p:sp>
          <p:nvSpPr>
            <p:cNvPr id="14" name="Ovaal 13">
              <a:extLst>
                <a:ext uri="{FF2B5EF4-FFF2-40B4-BE49-F238E27FC236}">
                  <a16:creationId xmlns:a16="http://schemas.microsoft.com/office/drawing/2014/main" id="{B1C59FE0-545E-4198-8E37-86739BF48417}"/>
                </a:ext>
              </a:extLst>
            </p:cNvPr>
            <p:cNvSpPr/>
            <p:nvPr userDrawn="1"/>
          </p:nvSpPr>
          <p:spPr>
            <a:xfrm>
              <a:off x="-2917251" y="238492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15" name="Ovaal 14">
              <a:extLst>
                <a:ext uri="{FF2B5EF4-FFF2-40B4-BE49-F238E27FC236}">
                  <a16:creationId xmlns:a16="http://schemas.microsoft.com/office/drawing/2014/main" id="{38E264CC-B94E-49A9-9104-C3969C962F2D}"/>
                </a:ext>
              </a:extLst>
            </p:cNvPr>
            <p:cNvSpPr/>
            <p:nvPr userDrawn="1"/>
          </p:nvSpPr>
          <p:spPr>
            <a:xfrm>
              <a:off x="-2917251" y="278350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16" name="Ovaal 15">
              <a:extLst>
                <a:ext uri="{FF2B5EF4-FFF2-40B4-BE49-F238E27FC236}">
                  <a16:creationId xmlns:a16="http://schemas.microsoft.com/office/drawing/2014/main" id="{629E622A-A518-447E-B032-5187064FBB56}"/>
                </a:ext>
              </a:extLst>
            </p:cNvPr>
            <p:cNvSpPr/>
            <p:nvPr userDrawn="1"/>
          </p:nvSpPr>
          <p:spPr>
            <a:xfrm>
              <a:off x="-2917251" y="318209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17" name="Textfield placeholder">
              <a:extLst>
                <a:ext uri="{FF2B5EF4-FFF2-40B4-BE49-F238E27FC236}">
                  <a16:creationId xmlns:a16="http://schemas.microsoft.com/office/drawing/2014/main" id="{DD8F7D51-03FA-4F40-A1A5-BA9E00C6053F}"/>
                </a:ext>
              </a:extLst>
            </p:cNvPr>
            <p:cNvSpPr txBox="1">
              <a:spLocks/>
            </p:cNvSpPr>
            <p:nvPr userDrawn="1"/>
          </p:nvSpPr>
          <p:spPr>
            <a:xfrm>
              <a:off x="-2529617" y="1986154"/>
              <a:ext cx="2164554"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1047" marR="0" lvl="0"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2000" kern="1200" noProof="0">
                  <a:solidFill>
                    <a:schemeClr val="tx1"/>
                  </a:solidFill>
                  <a:latin typeface="+mn-lt"/>
                  <a:ea typeface="+mn-ea"/>
                  <a:cs typeface="+mn-cs"/>
                </a:rPr>
                <a:t>Level 1</a:t>
              </a:r>
            </a:p>
          </p:txBody>
        </p:sp>
        <p:sp>
          <p:nvSpPr>
            <p:cNvPr id="18" name="Textfield placeholder">
              <a:extLst>
                <a:ext uri="{FF2B5EF4-FFF2-40B4-BE49-F238E27FC236}">
                  <a16:creationId xmlns:a16="http://schemas.microsoft.com/office/drawing/2014/main" id="{4B4A2F5B-D419-406B-BDCC-8BF1517AE756}"/>
                </a:ext>
              </a:extLst>
            </p:cNvPr>
            <p:cNvSpPr txBox="1">
              <a:spLocks/>
            </p:cNvSpPr>
            <p:nvPr userDrawn="1"/>
          </p:nvSpPr>
          <p:spPr>
            <a:xfrm>
              <a:off x="-2529617" y="238637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62095" marR="0" lvl="1"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1800" kern="1200" noProof="0">
                  <a:solidFill>
                    <a:schemeClr val="tx1"/>
                  </a:solidFill>
                  <a:latin typeface="+mn-lt"/>
                  <a:ea typeface="+mn-ea"/>
                  <a:cs typeface="+mn-cs"/>
                </a:rPr>
                <a:t>Level 2</a:t>
              </a:r>
            </a:p>
          </p:txBody>
        </p:sp>
        <p:sp>
          <p:nvSpPr>
            <p:cNvPr id="19" name="Textfield placeholder">
              <a:extLst>
                <a:ext uri="{FF2B5EF4-FFF2-40B4-BE49-F238E27FC236}">
                  <a16:creationId xmlns:a16="http://schemas.microsoft.com/office/drawing/2014/main" id="{D8B6F0AF-F392-486B-BA20-E1368B05402D}"/>
                </a:ext>
              </a:extLst>
            </p:cNvPr>
            <p:cNvSpPr txBox="1">
              <a:spLocks/>
            </p:cNvSpPr>
            <p:nvPr userDrawn="1"/>
          </p:nvSpPr>
          <p:spPr>
            <a:xfrm>
              <a:off x="-2529617" y="318318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355742" rtl="0" eaLnBrk="1" fontAlgn="auto" latinLnBrk="0" hangingPunct="1">
                <a:lnSpc>
                  <a:spcPct val="85000"/>
                </a:lnSpc>
                <a:spcBef>
                  <a:spcPts val="2100"/>
                </a:spcBef>
                <a:spcAft>
                  <a:spcPts val="0"/>
                </a:spcAft>
                <a:buClr>
                  <a:schemeClr val="bg2"/>
                </a:buClr>
                <a:buSzTx/>
                <a:buFont typeface="Arial" panose="020B0604020202020204" pitchFamily="34" charset="0"/>
                <a:buNone/>
                <a:tabLst/>
                <a:defRPr/>
              </a:pPr>
              <a:r>
                <a:rPr lang="nl-NL" sz="2400" b="0" i="0" kern="1200" baseline="0" noProof="0">
                  <a:solidFill>
                    <a:schemeClr val="tx2"/>
                  </a:solidFill>
                  <a:latin typeface="+mj-lt"/>
                  <a:ea typeface="+mn-ea"/>
                  <a:cs typeface="+mn-cs"/>
                </a:rPr>
                <a:t>Level 4</a:t>
              </a:r>
            </a:p>
          </p:txBody>
        </p:sp>
        <p:cxnSp>
          <p:nvCxnSpPr>
            <p:cNvPr id="20" name="Rechte verbindingslijn 19">
              <a:extLst>
                <a:ext uri="{FF2B5EF4-FFF2-40B4-BE49-F238E27FC236}">
                  <a16:creationId xmlns:a16="http://schemas.microsoft.com/office/drawing/2014/main" id="{0FC6AE81-701D-46E0-9B30-0DD8863399FC}"/>
                </a:ext>
              </a:extLst>
            </p:cNvPr>
            <p:cNvCxnSpPr/>
            <p:nvPr userDrawn="1"/>
          </p:nvCxnSpPr>
          <p:spPr>
            <a:xfrm>
              <a:off x="-2916918" y="280344"/>
              <a:ext cx="2675515" cy="0"/>
            </a:xfrm>
            <a:prstGeom prst="line">
              <a:avLst/>
            </a:prstGeom>
            <a:noFill/>
            <a:ln w="9525" cap="flat" cmpd="sng" algn="ctr">
              <a:solidFill>
                <a:schemeClr val="tx2"/>
              </a:solidFill>
              <a:prstDash val="solid"/>
            </a:ln>
            <a:effectLst/>
          </p:spPr>
        </p:cxnSp>
        <p:cxnSp>
          <p:nvCxnSpPr>
            <p:cNvPr id="21" name="Rechte verbindingslijn 20">
              <a:extLst>
                <a:ext uri="{FF2B5EF4-FFF2-40B4-BE49-F238E27FC236}">
                  <a16:creationId xmlns:a16="http://schemas.microsoft.com/office/drawing/2014/main" id="{E6A3C725-238A-436A-A4A2-F3B19029DF09}"/>
                </a:ext>
              </a:extLst>
            </p:cNvPr>
            <p:cNvCxnSpPr/>
            <p:nvPr userDrawn="1"/>
          </p:nvCxnSpPr>
          <p:spPr>
            <a:xfrm>
              <a:off x="-2916918" y="1847433"/>
              <a:ext cx="2662419" cy="0"/>
            </a:xfrm>
            <a:prstGeom prst="line">
              <a:avLst/>
            </a:prstGeom>
            <a:noFill/>
            <a:ln w="9525" cap="flat" cmpd="sng" algn="ctr">
              <a:solidFill>
                <a:schemeClr val="tx2"/>
              </a:solidFill>
              <a:prstDash val="solid"/>
            </a:ln>
            <a:effectLst/>
          </p:spPr>
        </p:cxnSp>
        <p:cxnSp>
          <p:nvCxnSpPr>
            <p:cNvPr id="22" name="Rechte verbindingslijn 21">
              <a:extLst>
                <a:ext uri="{FF2B5EF4-FFF2-40B4-BE49-F238E27FC236}">
                  <a16:creationId xmlns:a16="http://schemas.microsoft.com/office/drawing/2014/main" id="{55F0A4A6-7441-4791-AFA4-65FF88AC84DD}"/>
                </a:ext>
              </a:extLst>
            </p:cNvPr>
            <p:cNvCxnSpPr/>
            <p:nvPr userDrawn="1"/>
          </p:nvCxnSpPr>
          <p:spPr>
            <a:xfrm>
              <a:off x="-2916918" y="5573611"/>
              <a:ext cx="2662419" cy="0"/>
            </a:xfrm>
            <a:prstGeom prst="line">
              <a:avLst/>
            </a:prstGeom>
            <a:noFill/>
            <a:ln w="9525" cap="flat" cmpd="sng" algn="ctr">
              <a:solidFill>
                <a:schemeClr val="tx2"/>
              </a:solidFill>
              <a:prstDash val="solid"/>
            </a:ln>
            <a:effectLst/>
          </p:spPr>
        </p:cxnSp>
        <p:grpSp>
          <p:nvGrpSpPr>
            <p:cNvPr id="23" name="Groep 22">
              <a:extLst>
                <a:ext uri="{FF2B5EF4-FFF2-40B4-BE49-F238E27FC236}">
                  <a16:creationId xmlns:a16="http://schemas.microsoft.com/office/drawing/2014/main" id="{43DD3608-F72E-4437-961F-E43E2EF68508}"/>
                </a:ext>
              </a:extLst>
            </p:cNvPr>
            <p:cNvGrpSpPr/>
            <p:nvPr userDrawn="1"/>
          </p:nvGrpSpPr>
          <p:grpSpPr>
            <a:xfrm>
              <a:off x="-1905899" y="822185"/>
              <a:ext cx="409268" cy="427699"/>
              <a:chOff x="-1085063" y="758027"/>
              <a:chExt cx="633799" cy="622540"/>
            </a:xfrm>
          </p:grpSpPr>
          <p:sp>
            <p:nvSpPr>
              <p:cNvPr id="79" name="Afgeronde rechthoek 181">
                <a:extLst>
                  <a:ext uri="{FF2B5EF4-FFF2-40B4-BE49-F238E27FC236}">
                    <a16:creationId xmlns:a16="http://schemas.microsoft.com/office/drawing/2014/main" id="{0247E724-D505-4AA6-8ECD-640C73433F46}"/>
                  </a:ext>
                </a:extLst>
              </p:cNvPr>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80" name="Groep 79">
                <a:extLst>
                  <a:ext uri="{FF2B5EF4-FFF2-40B4-BE49-F238E27FC236}">
                    <a16:creationId xmlns:a16="http://schemas.microsoft.com/office/drawing/2014/main" id="{B8D6AA9C-A722-48C4-845E-0AF9C8342C25}"/>
                  </a:ext>
                </a:extLst>
              </p:cNvPr>
              <p:cNvGrpSpPr/>
              <p:nvPr userDrawn="1"/>
            </p:nvGrpSpPr>
            <p:grpSpPr>
              <a:xfrm>
                <a:off x="-977746" y="864082"/>
                <a:ext cx="419166" cy="410430"/>
                <a:chOff x="6366933" y="309013"/>
                <a:chExt cx="1901295" cy="1861668"/>
              </a:xfrm>
              <a:solidFill>
                <a:srgbClr val="000000"/>
              </a:solidFill>
            </p:grpSpPr>
            <p:sp>
              <p:nvSpPr>
                <p:cNvPr id="81" name="Rechthoek 80">
                  <a:extLst>
                    <a:ext uri="{FF2B5EF4-FFF2-40B4-BE49-F238E27FC236}">
                      <a16:creationId xmlns:a16="http://schemas.microsoft.com/office/drawing/2014/main" id="{D5A7D125-454F-43CA-8625-1E7798F9076B}"/>
                    </a:ext>
                  </a:extLst>
                </p:cNvPr>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a:extLst>
                    <a:ext uri="{FF2B5EF4-FFF2-40B4-BE49-F238E27FC236}">
                      <a16:creationId xmlns:a16="http://schemas.microsoft.com/office/drawing/2014/main" id="{C78A2470-19F5-4A73-AC16-1EEB0E4322F9}"/>
                    </a:ext>
                  </a:extLst>
                </p:cNvPr>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a:extLst>
                    <a:ext uri="{FF2B5EF4-FFF2-40B4-BE49-F238E27FC236}">
                      <a16:creationId xmlns:a16="http://schemas.microsoft.com/office/drawing/2014/main" id="{9C3B427A-109F-445D-A3A1-70691A3D3A1C}"/>
                    </a:ext>
                  </a:extLst>
                </p:cNvPr>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a:extLst>
                    <a:ext uri="{FF2B5EF4-FFF2-40B4-BE49-F238E27FC236}">
                      <a16:creationId xmlns:a16="http://schemas.microsoft.com/office/drawing/2014/main" id="{AD79612F-D472-4440-958C-3CA6C33E3C37}"/>
                    </a:ext>
                  </a:extLst>
                </p:cNvPr>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a:extLst>
                    <a:ext uri="{FF2B5EF4-FFF2-40B4-BE49-F238E27FC236}">
                      <a16:creationId xmlns:a16="http://schemas.microsoft.com/office/drawing/2014/main" id="{385935EB-711A-4F93-8506-9EE6932691D3}"/>
                    </a:ext>
                  </a:extLst>
                </p:cNvPr>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6" name="Rechthoek 85">
                  <a:extLst>
                    <a:ext uri="{FF2B5EF4-FFF2-40B4-BE49-F238E27FC236}">
                      <a16:creationId xmlns:a16="http://schemas.microsoft.com/office/drawing/2014/main" id="{1D852691-C712-4787-AD3E-1AD45B0B57D8}"/>
                    </a:ext>
                  </a:extLst>
                </p:cNvPr>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7" name="Rechthoek 86">
                  <a:extLst>
                    <a:ext uri="{FF2B5EF4-FFF2-40B4-BE49-F238E27FC236}">
                      <a16:creationId xmlns:a16="http://schemas.microsoft.com/office/drawing/2014/main" id="{82617D30-D973-4D5A-8DC3-3848828B5819}"/>
                    </a:ext>
                  </a:extLst>
                </p:cNvPr>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8" name="Rechthoek 87">
                  <a:extLst>
                    <a:ext uri="{FF2B5EF4-FFF2-40B4-BE49-F238E27FC236}">
                      <a16:creationId xmlns:a16="http://schemas.microsoft.com/office/drawing/2014/main" id="{3D17A187-C9FB-4978-AE6A-C2B69F0FCBB4}"/>
                    </a:ext>
                  </a:extLst>
                </p:cNvPr>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9" name="Rechthoek 88">
                  <a:extLst>
                    <a:ext uri="{FF2B5EF4-FFF2-40B4-BE49-F238E27FC236}">
                      <a16:creationId xmlns:a16="http://schemas.microsoft.com/office/drawing/2014/main" id="{B0E74FB4-B2B3-40DE-83F4-E691282E0A06}"/>
                    </a:ext>
                  </a:extLst>
                </p:cNvPr>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0" name="Rechthoek 89">
                  <a:extLst>
                    <a:ext uri="{FF2B5EF4-FFF2-40B4-BE49-F238E27FC236}">
                      <a16:creationId xmlns:a16="http://schemas.microsoft.com/office/drawing/2014/main" id="{320E4E63-692C-4301-A4E9-8D8FD3E15831}"/>
                    </a:ext>
                  </a:extLst>
                </p:cNvPr>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1" name="Vrije vorm 193">
                  <a:extLst>
                    <a:ext uri="{FF2B5EF4-FFF2-40B4-BE49-F238E27FC236}">
                      <a16:creationId xmlns:a16="http://schemas.microsoft.com/office/drawing/2014/main" id="{42116C35-6262-49A3-91DF-65E710A1FE9A}"/>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24" name="Groep 23">
              <a:extLst>
                <a:ext uri="{FF2B5EF4-FFF2-40B4-BE49-F238E27FC236}">
                  <a16:creationId xmlns:a16="http://schemas.microsoft.com/office/drawing/2014/main" id="{7756EA0B-032C-4070-A688-BD500BA0B76F}"/>
                </a:ext>
              </a:extLst>
            </p:cNvPr>
            <p:cNvGrpSpPr/>
            <p:nvPr/>
          </p:nvGrpSpPr>
          <p:grpSpPr>
            <a:xfrm>
              <a:off x="-2908046" y="1213279"/>
              <a:ext cx="533137" cy="509563"/>
              <a:chOff x="-2880382" y="802341"/>
              <a:chExt cx="532929" cy="509563"/>
            </a:xfrm>
          </p:grpSpPr>
          <p:sp>
            <p:nvSpPr>
              <p:cNvPr id="57" name="Rechthoek 56">
                <a:extLst>
                  <a:ext uri="{FF2B5EF4-FFF2-40B4-BE49-F238E27FC236}">
                    <a16:creationId xmlns:a16="http://schemas.microsoft.com/office/drawing/2014/main" id="{6F3FB219-B269-4673-8C4E-89CFB048947A}"/>
                  </a:ext>
                </a:extLst>
              </p:cNvPr>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pic>
            <p:nvPicPr>
              <p:cNvPr id="58" name="Picture 2">
                <a:extLst>
                  <a:ext uri="{FF2B5EF4-FFF2-40B4-BE49-F238E27FC236}">
                    <a16:creationId xmlns:a16="http://schemas.microsoft.com/office/drawing/2014/main" id="{6238873E-0021-4650-AAB2-670EE343782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3">
                <a:extLst>
                  <a:ext uri="{FF2B5EF4-FFF2-40B4-BE49-F238E27FC236}">
                    <a16:creationId xmlns:a16="http://schemas.microsoft.com/office/drawing/2014/main" id="{E8E4ADDD-712E-4523-950B-340F09B59C13}"/>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0" name="Groep 59">
                <a:extLst>
                  <a:ext uri="{FF2B5EF4-FFF2-40B4-BE49-F238E27FC236}">
                    <a16:creationId xmlns:a16="http://schemas.microsoft.com/office/drawing/2014/main" id="{2DFFBBDB-CA61-48FF-9062-39C34A8EBB8A}"/>
                  </a:ext>
                </a:extLst>
              </p:cNvPr>
              <p:cNvGrpSpPr/>
              <p:nvPr/>
            </p:nvGrpSpPr>
            <p:grpSpPr>
              <a:xfrm>
                <a:off x="-2802433" y="1123442"/>
                <a:ext cx="132915" cy="104889"/>
                <a:chOff x="-2796392" y="1123442"/>
                <a:chExt cx="120832" cy="104889"/>
              </a:xfrm>
            </p:grpSpPr>
            <p:sp>
              <p:nvSpPr>
                <p:cNvPr id="74" name="Rechthoek 73">
                  <a:extLst>
                    <a:ext uri="{FF2B5EF4-FFF2-40B4-BE49-F238E27FC236}">
                      <a16:creationId xmlns:a16="http://schemas.microsoft.com/office/drawing/2014/main" id="{B6E1315A-0B95-44BC-BA51-58E30D2B1BDA}"/>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a:extLst>
                    <a:ext uri="{FF2B5EF4-FFF2-40B4-BE49-F238E27FC236}">
                      <a16:creationId xmlns:a16="http://schemas.microsoft.com/office/drawing/2014/main" id="{2A83C235-B12F-413B-97A3-C227BAA622F0}"/>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6" name="Rechthoek 75">
                  <a:extLst>
                    <a:ext uri="{FF2B5EF4-FFF2-40B4-BE49-F238E27FC236}">
                      <a16:creationId xmlns:a16="http://schemas.microsoft.com/office/drawing/2014/main" id="{21B69EAA-4653-4605-80C0-853FD6685037}"/>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a:extLst>
                    <a:ext uri="{FF2B5EF4-FFF2-40B4-BE49-F238E27FC236}">
                      <a16:creationId xmlns:a16="http://schemas.microsoft.com/office/drawing/2014/main" id="{C6A20AA9-46C9-44F6-BC5D-C5AD799B91D0}"/>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8" name="Rechthoek 77">
                  <a:extLst>
                    <a:ext uri="{FF2B5EF4-FFF2-40B4-BE49-F238E27FC236}">
                      <a16:creationId xmlns:a16="http://schemas.microsoft.com/office/drawing/2014/main" id="{51B3D11F-67E3-4CA8-9580-7D6DD9B17963}"/>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1" name="Groep 60">
                <a:extLst>
                  <a:ext uri="{FF2B5EF4-FFF2-40B4-BE49-F238E27FC236}">
                    <a16:creationId xmlns:a16="http://schemas.microsoft.com/office/drawing/2014/main" id="{BC7DF8BB-D86D-466F-BEB9-DA3D582A1EC5}"/>
                  </a:ext>
                </a:extLst>
              </p:cNvPr>
              <p:cNvGrpSpPr/>
              <p:nvPr/>
            </p:nvGrpSpPr>
            <p:grpSpPr>
              <a:xfrm>
                <a:off x="-2575435" y="1123442"/>
                <a:ext cx="133931" cy="104889"/>
                <a:chOff x="-2556734" y="1123442"/>
                <a:chExt cx="147324" cy="104889"/>
              </a:xfrm>
            </p:grpSpPr>
            <p:grpSp>
              <p:nvGrpSpPr>
                <p:cNvPr id="62" name="Groep 61">
                  <a:extLst>
                    <a:ext uri="{FF2B5EF4-FFF2-40B4-BE49-F238E27FC236}">
                      <a16:creationId xmlns:a16="http://schemas.microsoft.com/office/drawing/2014/main" id="{27F1DA59-E5E5-41FE-BFBC-8353AFC9CA8D}"/>
                    </a:ext>
                  </a:extLst>
                </p:cNvPr>
                <p:cNvGrpSpPr/>
                <p:nvPr/>
              </p:nvGrpSpPr>
              <p:grpSpPr>
                <a:xfrm>
                  <a:off x="-2556734" y="1123442"/>
                  <a:ext cx="68206" cy="104889"/>
                  <a:chOff x="-2796392" y="1123442"/>
                  <a:chExt cx="120832" cy="104889"/>
                </a:xfrm>
              </p:grpSpPr>
              <p:sp>
                <p:nvSpPr>
                  <p:cNvPr id="69" name="Rechthoek 68">
                    <a:extLst>
                      <a:ext uri="{FF2B5EF4-FFF2-40B4-BE49-F238E27FC236}">
                        <a16:creationId xmlns:a16="http://schemas.microsoft.com/office/drawing/2014/main" id="{75AAE9B7-8FD0-4009-9938-11317E5D3A60}"/>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0" name="Rechthoek 69">
                    <a:extLst>
                      <a:ext uri="{FF2B5EF4-FFF2-40B4-BE49-F238E27FC236}">
                        <a16:creationId xmlns:a16="http://schemas.microsoft.com/office/drawing/2014/main" id="{145F1C3D-E315-4815-89C7-937F05D59ABB}"/>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1" name="Rechthoek 70">
                    <a:extLst>
                      <a:ext uri="{FF2B5EF4-FFF2-40B4-BE49-F238E27FC236}">
                        <a16:creationId xmlns:a16="http://schemas.microsoft.com/office/drawing/2014/main" id="{A6E5C5D7-E2DC-4B5C-BFB4-038C37A2FA5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a:extLst>
                      <a:ext uri="{FF2B5EF4-FFF2-40B4-BE49-F238E27FC236}">
                        <a16:creationId xmlns:a16="http://schemas.microsoft.com/office/drawing/2014/main" id="{B5D6D7D8-B1FA-42AE-B915-4F40852DB5F5}"/>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3" name="Rechthoek 72">
                    <a:extLst>
                      <a:ext uri="{FF2B5EF4-FFF2-40B4-BE49-F238E27FC236}">
                        <a16:creationId xmlns:a16="http://schemas.microsoft.com/office/drawing/2014/main" id="{D86C1F42-BDBA-4CFC-B49F-7E536CA41E98}"/>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3" name="Groep 62">
                  <a:extLst>
                    <a:ext uri="{FF2B5EF4-FFF2-40B4-BE49-F238E27FC236}">
                      <a16:creationId xmlns:a16="http://schemas.microsoft.com/office/drawing/2014/main" id="{AEF60FAD-4233-46BA-8A14-33145572AEF9}"/>
                    </a:ext>
                  </a:extLst>
                </p:cNvPr>
                <p:cNvGrpSpPr/>
                <p:nvPr/>
              </p:nvGrpSpPr>
              <p:grpSpPr>
                <a:xfrm>
                  <a:off x="-2477616" y="1123442"/>
                  <a:ext cx="68206" cy="104889"/>
                  <a:chOff x="-2796392" y="1123442"/>
                  <a:chExt cx="120832" cy="104889"/>
                </a:xfrm>
              </p:grpSpPr>
              <p:sp>
                <p:nvSpPr>
                  <p:cNvPr id="64" name="Rechthoek 63">
                    <a:extLst>
                      <a:ext uri="{FF2B5EF4-FFF2-40B4-BE49-F238E27FC236}">
                        <a16:creationId xmlns:a16="http://schemas.microsoft.com/office/drawing/2014/main" id="{C9444958-7D33-4576-B83F-4A0BEF635E86}"/>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5" name="Rechthoek 64">
                    <a:extLst>
                      <a:ext uri="{FF2B5EF4-FFF2-40B4-BE49-F238E27FC236}">
                        <a16:creationId xmlns:a16="http://schemas.microsoft.com/office/drawing/2014/main" id="{65D31CD4-C3F1-4F88-9C44-0D18487731A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6" name="Rechthoek 65">
                    <a:extLst>
                      <a:ext uri="{FF2B5EF4-FFF2-40B4-BE49-F238E27FC236}">
                        <a16:creationId xmlns:a16="http://schemas.microsoft.com/office/drawing/2014/main" id="{EE15A6D9-7CCE-4D54-8841-B7DD7818FE72}"/>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7" name="Rechthoek 66">
                    <a:extLst>
                      <a:ext uri="{FF2B5EF4-FFF2-40B4-BE49-F238E27FC236}">
                        <a16:creationId xmlns:a16="http://schemas.microsoft.com/office/drawing/2014/main" id="{AD26F5AA-D2A8-44CB-8782-693AC909CA64}"/>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8" name="Rechthoek 67">
                    <a:extLst>
                      <a:ext uri="{FF2B5EF4-FFF2-40B4-BE49-F238E27FC236}">
                        <a16:creationId xmlns:a16="http://schemas.microsoft.com/office/drawing/2014/main" id="{1E43EF41-015C-415F-AD27-3ED35FE0A659}"/>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25" name="Groep 24">
              <a:extLst>
                <a:ext uri="{FF2B5EF4-FFF2-40B4-BE49-F238E27FC236}">
                  <a16:creationId xmlns:a16="http://schemas.microsoft.com/office/drawing/2014/main" id="{E35C82DE-733B-49E3-A936-22DAD3243542}"/>
                </a:ext>
              </a:extLst>
            </p:cNvPr>
            <p:cNvGrpSpPr/>
            <p:nvPr userDrawn="1"/>
          </p:nvGrpSpPr>
          <p:grpSpPr>
            <a:xfrm>
              <a:off x="-1905899" y="1286608"/>
              <a:ext cx="413866" cy="427699"/>
              <a:chOff x="-1845083" y="758027"/>
              <a:chExt cx="633799" cy="622540"/>
            </a:xfrm>
          </p:grpSpPr>
          <p:sp>
            <p:nvSpPr>
              <p:cNvPr id="44" name="Afgeronde rechthoek 146">
                <a:extLst>
                  <a:ext uri="{FF2B5EF4-FFF2-40B4-BE49-F238E27FC236}">
                    <a16:creationId xmlns:a16="http://schemas.microsoft.com/office/drawing/2014/main" id="{B58C3649-6FAA-4198-8869-77E25FFC090A}"/>
                  </a:ext>
                </a:extLst>
              </p:cNvPr>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45" name="Groep 44">
                <a:extLst>
                  <a:ext uri="{FF2B5EF4-FFF2-40B4-BE49-F238E27FC236}">
                    <a16:creationId xmlns:a16="http://schemas.microsoft.com/office/drawing/2014/main" id="{5C3E43C0-D997-45C3-9BC5-E1FEFBC8AFE0}"/>
                  </a:ext>
                </a:extLst>
              </p:cNvPr>
              <p:cNvGrpSpPr/>
              <p:nvPr userDrawn="1"/>
            </p:nvGrpSpPr>
            <p:grpSpPr>
              <a:xfrm>
                <a:off x="-1737766" y="864082"/>
                <a:ext cx="419166" cy="410430"/>
                <a:chOff x="3708400" y="309013"/>
                <a:chExt cx="1901295" cy="1861668"/>
              </a:xfrm>
              <a:solidFill>
                <a:srgbClr val="000000"/>
              </a:solidFill>
            </p:grpSpPr>
            <p:sp>
              <p:nvSpPr>
                <p:cNvPr id="46" name="Rechthoek 45">
                  <a:extLst>
                    <a:ext uri="{FF2B5EF4-FFF2-40B4-BE49-F238E27FC236}">
                      <a16:creationId xmlns:a16="http://schemas.microsoft.com/office/drawing/2014/main" id="{7ACC8821-CF44-488F-9A37-25F3236CBDB5}"/>
                    </a:ext>
                  </a:extLst>
                </p:cNvPr>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7" name="Rechthoek 46">
                  <a:extLst>
                    <a:ext uri="{FF2B5EF4-FFF2-40B4-BE49-F238E27FC236}">
                      <a16:creationId xmlns:a16="http://schemas.microsoft.com/office/drawing/2014/main" id="{BBDD90AB-91FE-4407-AF2D-CE43CC8A737D}"/>
                    </a:ext>
                  </a:extLst>
                </p:cNvPr>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8" name="Rechthoek 47">
                  <a:extLst>
                    <a:ext uri="{FF2B5EF4-FFF2-40B4-BE49-F238E27FC236}">
                      <a16:creationId xmlns:a16="http://schemas.microsoft.com/office/drawing/2014/main" id="{048DF88A-8D48-49D5-9E04-72F2EDBD9A9E}"/>
                    </a:ext>
                  </a:extLst>
                </p:cNvPr>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9" name="Rechthoek 48">
                  <a:extLst>
                    <a:ext uri="{FF2B5EF4-FFF2-40B4-BE49-F238E27FC236}">
                      <a16:creationId xmlns:a16="http://schemas.microsoft.com/office/drawing/2014/main" id="{F528DF17-F595-449B-9638-70C736383F9C}"/>
                    </a:ext>
                  </a:extLst>
                </p:cNvPr>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0" name="Rechthoek 49">
                  <a:extLst>
                    <a:ext uri="{FF2B5EF4-FFF2-40B4-BE49-F238E27FC236}">
                      <a16:creationId xmlns:a16="http://schemas.microsoft.com/office/drawing/2014/main" id="{BC3FA38F-BAE1-45BF-9F95-9D05190D33AD}"/>
                    </a:ext>
                  </a:extLst>
                </p:cNvPr>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1" name="Rechthoek 50">
                  <a:extLst>
                    <a:ext uri="{FF2B5EF4-FFF2-40B4-BE49-F238E27FC236}">
                      <a16:creationId xmlns:a16="http://schemas.microsoft.com/office/drawing/2014/main" id="{DA5100FF-3713-4928-9824-7A054B20ACAD}"/>
                    </a:ext>
                  </a:extLst>
                </p:cNvPr>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2" name="Rechthoek 51">
                  <a:extLst>
                    <a:ext uri="{FF2B5EF4-FFF2-40B4-BE49-F238E27FC236}">
                      <a16:creationId xmlns:a16="http://schemas.microsoft.com/office/drawing/2014/main" id="{8A9C2271-0722-4983-840A-0EF0A31BD5EE}"/>
                    </a:ext>
                  </a:extLst>
                </p:cNvPr>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3" name="Rechthoek 52">
                  <a:extLst>
                    <a:ext uri="{FF2B5EF4-FFF2-40B4-BE49-F238E27FC236}">
                      <a16:creationId xmlns:a16="http://schemas.microsoft.com/office/drawing/2014/main" id="{3652C055-6CA1-4206-8976-C04BCF4F7A6B}"/>
                    </a:ext>
                  </a:extLst>
                </p:cNvPr>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4" name="Rechthoek 53">
                  <a:extLst>
                    <a:ext uri="{FF2B5EF4-FFF2-40B4-BE49-F238E27FC236}">
                      <a16:creationId xmlns:a16="http://schemas.microsoft.com/office/drawing/2014/main" id="{AF5D75AF-627B-43BA-AB88-342CC696538A}"/>
                    </a:ext>
                  </a:extLst>
                </p:cNvPr>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5" name="Rechthoek 54">
                  <a:extLst>
                    <a:ext uri="{FF2B5EF4-FFF2-40B4-BE49-F238E27FC236}">
                      <a16:creationId xmlns:a16="http://schemas.microsoft.com/office/drawing/2014/main" id="{F8FE2025-F1FC-4B11-8F6A-E557B327D98A}"/>
                    </a:ext>
                  </a:extLst>
                </p:cNvPr>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6" name="Vrije vorm 158">
                  <a:extLst>
                    <a:ext uri="{FF2B5EF4-FFF2-40B4-BE49-F238E27FC236}">
                      <a16:creationId xmlns:a16="http://schemas.microsoft.com/office/drawing/2014/main" id="{3A764CA0-E646-4610-AB35-455CD6E23882}"/>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26" name="Rechte verbindingslijn 25">
              <a:extLst>
                <a:ext uri="{FF2B5EF4-FFF2-40B4-BE49-F238E27FC236}">
                  <a16:creationId xmlns:a16="http://schemas.microsoft.com/office/drawing/2014/main" id="{BBA26B1B-191E-4CE4-BD8E-61B67C46E1DC}"/>
                </a:ext>
              </a:extLst>
            </p:cNvPr>
            <p:cNvCxnSpPr>
              <a:stCxn id="59" idx="2"/>
              <a:endCxn id="44" idx="1"/>
            </p:cNvCxnSpPr>
            <p:nvPr userDrawn="1"/>
          </p:nvCxnSpPr>
          <p:spPr>
            <a:xfrm>
              <a:off x="-2772053" y="1446637"/>
              <a:ext cx="866154" cy="53821"/>
            </a:xfrm>
            <a:prstGeom prst="line">
              <a:avLst/>
            </a:prstGeom>
            <a:noFill/>
            <a:ln w="9525" cap="flat" cmpd="sng" algn="ctr">
              <a:solidFill>
                <a:schemeClr val="tx2"/>
              </a:solidFill>
              <a:prstDash val="solid"/>
              <a:headEnd type="oval"/>
            </a:ln>
            <a:effectLst/>
          </p:spPr>
        </p:cxnSp>
        <p:cxnSp>
          <p:nvCxnSpPr>
            <p:cNvPr id="27" name="Rechte verbindingslijn 26">
              <a:extLst>
                <a:ext uri="{FF2B5EF4-FFF2-40B4-BE49-F238E27FC236}">
                  <a16:creationId xmlns:a16="http://schemas.microsoft.com/office/drawing/2014/main" id="{BF7566F2-D766-4BAB-A7AB-0EE48EB680EB}"/>
                </a:ext>
              </a:extLst>
            </p:cNvPr>
            <p:cNvCxnSpPr>
              <a:endCxn id="79" idx="1"/>
            </p:cNvCxnSpPr>
            <p:nvPr userDrawn="1"/>
          </p:nvCxnSpPr>
          <p:spPr>
            <a:xfrm flipV="1">
              <a:off x="-2411523" y="1036035"/>
              <a:ext cx="505623" cy="283623"/>
            </a:xfrm>
            <a:prstGeom prst="line">
              <a:avLst/>
            </a:prstGeom>
            <a:noFill/>
            <a:ln w="9525" cap="flat" cmpd="sng" algn="ctr">
              <a:solidFill>
                <a:schemeClr val="tx2"/>
              </a:solidFill>
              <a:prstDash val="solid"/>
              <a:headEnd type="oval"/>
            </a:ln>
            <a:effectLst/>
          </p:spPr>
        </p:cxnSp>
        <p:sp>
          <p:nvSpPr>
            <p:cNvPr id="28" name="Textfield placeholder">
              <a:extLst>
                <a:ext uri="{FF2B5EF4-FFF2-40B4-BE49-F238E27FC236}">
                  <a16:creationId xmlns:a16="http://schemas.microsoft.com/office/drawing/2014/main" id="{199CD6A9-8A45-415F-AAC1-ABEF5410485B}"/>
                </a:ext>
              </a:extLst>
            </p:cNvPr>
            <p:cNvSpPr txBox="1">
              <a:spLocks/>
            </p:cNvSpPr>
            <p:nvPr userDrawn="1"/>
          </p:nvSpPr>
          <p:spPr>
            <a:xfrm>
              <a:off x="-1298784" y="822187"/>
              <a:ext cx="1057381"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omhoog</a:t>
              </a:r>
            </a:p>
          </p:txBody>
        </p:sp>
        <p:sp>
          <p:nvSpPr>
            <p:cNvPr id="29" name="Textfield placeholder">
              <a:extLst>
                <a:ext uri="{FF2B5EF4-FFF2-40B4-BE49-F238E27FC236}">
                  <a16:creationId xmlns:a16="http://schemas.microsoft.com/office/drawing/2014/main" id="{49C63D85-82C0-40B3-8C2D-39F9FCD33E97}"/>
                </a:ext>
              </a:extLst>
            </p:cNvPr>
            <p:cNvSpPr txBox="1">
              <a:spLocks/>
            </p:cNvSpPr>
            <p:nvPr userDrawn="1"/>
          </p:nvSpPr>
          <p:spPr>
            <a:xfrm>
              <a:off x="-1298785" y="1286608"/>
              <a:ext cx="107064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omlaag</a:t>
              </a:r>
            </a:p>
          </p:txBody>
        </p:sp>
        <p:sp>
          <p:nvSpPr>
            <p:cNvPr id="30" name="Ovaal 29">
              <a:extLst>
                <a:ext uri="{FF2B5EF4-FFF2-40B4-BE49-F238E27FC236}">
                  <a16:creationId xmlns:a16="http://schemas.microsoft.com/office/drawing/2014/main" id="{D6A046F6-9AF1-47BE-9C7D-5AD5EA34CF28}"/>
                </a:ext>
              </a:extLst>
            </p:cNvPr>
            <p:cNvSpPr/>
            <p:nvPr userDrawn="1"/>
          </p:nvSpPr>
          <p:spPr>
            <a:xfrm>
              <a:off x="-2917251" y="3580680"/>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grpSp>
          <p:nvGrpSpPr>
            <p:cNvPr id="31" name="Groep 30">
              <a:extLst>
                <a:ext uri="{FF2B5EF4-FFF2-40B4-BE49-F238E27FC236}">
                  <a16:creationId xmlns:a16="http://schemas.microsoft.com/office/drawing/2014/main" id="{0CAD4053-78FB-4A2E-83A0-F583ADE2AC07}"/>
                </a:ext>
              </a:extLst>
            </p:cNvPr>
            <p:cNvGrpSpPr/>
            <p:nvPr/>
          </p:nvGrpSpPr>
          <p:grpSpPr>
            <a:xfrm>
              <a:off x="-2908046" y="821494"/>
              <a:ext cx="528902" cy="344202"/>
              <a:chOff x="-2880382" y="410556"/>
              <a:chExt cx="528695" cy="344202"/>
            </a:xfrm>
          </p:grpSpPr>
          <p:sp>
            <p:nvSpPr>
              <p:cNvPr id="42" name="Afgeronde rechthoek 144">
                <a:extLst>
                  <a:ext uri="{FF2B5EF4-FFF2-40B4-BE49-F238E27FC236}">
                    <a16:creationId xmlns:a16="http://schemas.microsoft.com/office/drawing/2014/main" id="{FD933010-2494-418A-B8B8-A2799832D436}"/>
                  </a:ext>
                </a:extLst>
              </p:cNvPr>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sp>
            <p:nvSpPr>
              <p:cNvPr id="43" name="Vrije vorm 145">
                <a:extLst>
                  <a:ext uri="{FF2B5EF4-FFF2-40B4-BE49-F238E27FC236}">
                    <a16:creationId xmlns:a16="http://schemas.microsoft.com/office/drawing/2014/main" id="{FE71A2EE-A47D-4541-A2FD-3CEBAB82E095}"/>
                  </a:ext>
                </a:extLst>
              </p:cNvPr>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766"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32" name="Tekstvak 33">
              <a:extLst>
                <a:ext uri="{FF2B5EF4-FFF2-40B4-BE49-F238E27FC236}">
                  <a16:creationId xmlns:a16="http://schemas.microsoft.com/office/drawing/2014/main" id="{1A44D5CA-AA1E-40E9-8306-1818FDA90C5C}"/>
                </a:ext>
              </a:extLst>
            </p:cNvPr>
            <p:cNvSpPr txBox="1"/>
            <p:nvPr userDrawn="1"/>
          </p:nvSpPr>
          <p:spPr>
            <a:xfrm>
              <a:off x="-2917251" y="377548"/>
              <a:ext cx="2680934"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766"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‘Alinea’</a:t>
              </a:r>
            </a:p>
          </p:txBody>
        </p:sp>
        <p:sp>
          <p:nvSpPr>
            <p:cNvPr id="33" name="Textfield placeholder">
              <a:extLst>
                <a:ext uri="{FF2B5EF4-FFF2-40B4-BE49-F238E27FC236}">
                  <a16:creationId xmlns:a16="http://schemas.microsoft.com/office/drawing/2014/main" id="{CA766319-BD1C-4810-9EC6-F074291E5EEA}"/>
                </a:ext>
              </a:extLst>
            </p:cNvPr>
            <p:cNvSpPr txBox="1">
              <a:spLocks/>
            </p:cNvSpPr>
            <p:nvPr userDrawn="1"/>
          </p:nvSpPr>
          <p:spPr>
            <a:xfrm>
              <a:off x="-2529617" y="3581587"/>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742" marR="0" lvl="4" indent="-355742" algn="l" defTabSz="355742" rtl="0" eaLnBrk="1" fontAlgn="auto" latinLnBrk="0" hangingPunct="1">
                <a:lnSpc>
                  <a:spcPct val="85000"/>
                </a:lnSpc>
                <a:spcBef>
                  <a:spcPts val="900"/>
                </a:spcBef>
                <a:spcAft>
                  <a:spcPts val="0"/>
                </a:spcAft>
                <a:buClr>
                  <a:schemeClr val="tx1"/>
                </a:buClr>
                <a:buSzTx/>
                <a:buFont typeface="+mj-lt"/>
                <a:buAutoNum type="arabicPeriod"/>
                <a:tabLst/>
                <a:defRPr/>
              </a:pPr>
              <a:r>
                <a:rPr lang="nl-NL" sz="2000" b="0" kern="1200" noProof="0">
                  <a:solidFill>
                    <a:schemeClr val="tx1"/>
                  </a:solidFill>
                  <a:latin typeface="+mn-lt"/>
                  <a:ea typeface="+mn-ea"/>
                  <a:cs typeface="+mn-cs"/>
                </a:rPr>
                <a:t>Level 5</a:t>
              </a:r>
            </a:p>
          </p:txBody>
        </p:sp>
        <p:sp>
          <p:nvSpPr>
            <p:cNvPr id="34" name="Textfield placeholder">
              <a:extLst>
                <a:ext uri="{FF2B5EF4-FFF2-40B4-BE49-F238E27FC236}">
                  <a16:creationId xmlns:a16="http://schemas.microsoft.com/office/drawing/2014/main" id="{8781B925-87FF-42FC-93BA-8EC59B74DE15}"/>
                </a:ext>
              </a:extLst>
            </p:cNvPr>
            <p:cNvSpPr txBox="1">
              <a:spLocks/>
            </p:cNvSpPr>
            <p:nvPr userDrawn="1"/>
          </p:nvSpPr>
          <p:spPr>
            <a:xfrm>
              <a:off x="-2545010" y="437839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05185" marR="0" lvl="6" indent="-273159" algn="l" defTabSz="355742" rtl="0" eaLnBrk="1" fontAlgn="auto" latinLnBrk="0" hangingPunct="1">
                <a:lnSpc>
                  <a:spcPct val="85000"/>
                </a:lnSpc>
                <a:spcBef>
                  <a:spcPts val="900"/>
                </a:spcBef>
                <a:spcAft>
                  <a:spcPts val="0"/>
                </a:spcAft>
                <a:buClr>
                  <a:schemeClr val="tx1"/>
                </a:buClr>
                <a:buSzPct val="80000"/>
                <a:buFont typeface="Arial" panose="020B0604020202020204" pitchFamily="34" charset="0"/>
                <a:buChar char="-"/>
                <a:tabLst/>
                <a:defRPr/>
              </a:pPr>
              <a:r>
                <a:rPr lang="nl-NL" sz="1800" kern="1200" noProof="0">
                  <a:solidFill>
                    <a:schemeClr val="tx1"/>
                  </a:solidFill>
                  <a:latin typeface="+mn-lt"/>
                  <a:ea typeface="+mn-ea"/>
                  <a:cs typeface="+mn-cs"/>
                </a:rPr>
                <a:t>Level 7</a:t>
              </a:r>
            </a:p>
          </p:txBody>
        </p:sp>
        <p:sp>
          <p:nvSpPr>
            <p:cNvPr id="35" name="Ovaal 34">
              <a:extLst>
                <a:ext uri="{FF2B5EF4-FFF2-40B4-BE49-F238E27FC236}">
                  <a16:creationId xmlns:a16="http://schemas.microsoft.com/office/drawing/2014/main" id="{E09D75AE-C8F6-4738-A32A-979CE72FAC21}"/>
                </a:ext>
              </a:extLst>
            </p:cNvPr>
            <p:cNvSpPr/>
            <p:nvPr userDrawn="1"/>
          </p:nvSpPr>
          <p:spPr>
            <a:xfrm>
              <a:off x="-2917251" y="397926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36" name="Ovaal 35">
              <a:extLst>
                <a:ext uri="{FF2B5EF4-FFF2-40B4-BE49-F238E27FC236}">
                  <a16:creationId xmlns:a16="http://schemas.microsoft.com/office/drawing/2014/main" id="{8EE0D59D-CFAA-411E-9BAA-87DE1ACAC73D}"/>
                </a:ext>
              </a:extLst>
            </p:cNvPr>
            <p:cNvSpPr/>
            <p:nvPr userDrawn="1"/>
          </p:nvSpPr>
          <p:spPr>
            <a:xfrm>
              <a:off x="-2917251" y="437785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37" name="Ovaal 36">
              <a:extLst>
                <a:ext uri="{FF2B5EF4-FFF2-40B4-BE49-F238E27FC236}">
                  <a16:creationId xmlns:a16="http://schemas.microsoft.com/office/drawing/2014/main" id="{34932532-5EBC-4EE7-95EF-8C99CCF3FC55}"/>
                </a:ext>
              </a:extLst>
            </p:cNvPr>
            <p:cNvSpPr/>
            <p:nvPr userDrawn="1"/>
          </p:nvSpPr>
          <p:spPr>
            <a:xfrm>
              <a:off x="-2917251" y="477643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38" name="Textfield placeholder">
              <a:extLst>
                <a:ext uri="{FF2B5EF4-FFF2-40B4-BE49-F238E27FC236}">
                  <a16:creationId xmlns:a16="http://schemas.microsoft.com/office/drawing/2014/main" id="{2234BBA3-52AE-47A0-AB50-DF154BB27ACF}"/>
                </a:ext>
              </a:extLst>
            </p:cNvPr>
            <p:cNvSpPr txBox="1">
              <a:spLocks/>
            </p:cNvSpPr>
            <p:nvPr userDrawn="1"/>
          </p:nvSpPr>
          <p:spPr>
            <a:xfrm>
              <a:off x="-2529617" y="3979991"/>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32026" marR="0" lvl="5" indent="-176282" algn="l" defTabSz="355742" rtl="0" eaLnBrk="1" fontAlgn="auto" latinLnBrk="0" hangingPunct="1">
                <a:lnSpc>
                  <a:spcPct val="85000"/>
                </a:lnSpc>
                <a:spcBef>
                  <a:spcPts val="900"/>
                </a:spcBef>
                <a:spcAft>
                  <a:spcPts val="0"/>
                </a:spcAft>
                <a:buClr>
                  <a:schemeClr val="tx1"/>
                </a:buClr>
                <a:buSzTx/>
                <a:buFont typeface="Arial" panose="020B0604020202020204" pitchFamily="34" charset="0"/>
                <a:buChar char="•"/>
                <a:tabLst/>
                <a:defRPr/>
              </a:pPr>
              <a:r>
                <a:rPr lang="nl-NL" sz="1800" i="0" kern="1200" cap="none" baseline="0" noProof="0">
                  <a:solidFill>
                    <a:schemeClr val="tx1"/>
                  </a:solidFill>
                  <a:latin typeface="+mn-lt"/>
                  <a:ea typeface="+mn-ea"/>
                  <a:cs typeface="+mn-cs"/>
                </a:rPr>
                <a:t>Level 6</a:t>
              </a:r>
            </a:p>
          </p:txBody>
        </p:sp>
        <p:sp>
          <p:nvSpPr>
            <p:cNvPr id="39" name="Textfield placeholder">
              <a:extLst>
                <a:ext uri="{FF2B5EF4-FFF2-40B4-BE49-F238E27FC236}">
                  <a16:creationId xmlns:a16="http://schemas.microsoft.com/office/drawing/2014/main" id="{CB85765C-9EC4-49DE-B204-CE3F19312DF5}"/>
                </a:ext>
              </a:extLst>
            </p:cNvPr>
            <p:cNvSpPr txBox="1">
              <a:spLocks/>
            </p:cNvSpPr>
            <p:nvPr userDrawn="1"/>
          </p:nvSpPr>
          <p:spPr>
            <a:xfrm>
              <a:off x="-2529617" y="477679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7" indent="0" algn="l" defTabSz="355742" rtl="0" eaLnBrk="1" fontAlgn="auto" latinLnBrk="0" hangingPunct="1">
                <a:lnSpc>
                  <a:spcPct val="85000"/>
                </a:lnSpc>
                <a:spcBef>
                  <a:spcPts val="0"/>
                </a:spcBef>
                <a:spcAft>
                  <a:spcPts val="1600"/>
                </a:spcAft>
                <a:buClrTx/>
                <a:buSzTx/>
                <a:buFont typeface="Arial" panose="020B0604020202020204" pitchFamily="34" charset="0"/>
                <a:buNone/>
                <a:tabLst/>
                <a:defRPr/>
              </a:pPr>
              <a:r>
                <a:rPr lang="nl-NL" sz="2400" b="0" kern="1200" noProof="0">
                  <a:solidFill>
                    <a:schemeClr val="tx1"/>
                  </a:solidFill>
                  <a:latin typeface="+mj-lt"/>
                  <a:ea typeface="+mn-ea"/>
                  <a:cs typeface="+mn-cs"/>
                </a:rPr>
                <a:t>Level 8</a:t>
              </a:r>
            </a:p>
          </p:txBody>
        </p:sp>
        <p:sp>
          <p:nvSpPr>
            <p:cNvPr id="40" name="Ovaal 39">
              <a:extLst>
                <a:ext uri="{FF2B5EF4-FFF2-40B4-BE49-F238E27FC236}">
                  <a16:creationId xmlns:a16="http://schemas.microsoft.com/office/drawing/2014/main" id="{70561F54-FA40-4BB3-93A5-BF817228F604}"/>
                </a:ext>
              </a:extLst>
            </p:cNvPr>
            <p:cNvSpPr/>
            <p:nvPr userDrawn="1"/>
          </p:nvSpPr>
          <p:spPr>
            <a:xfrm>
              <a:off x="-2917251" y="517502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sp>
          <p:nvSpPr>
            <p:cNvPr id="41" name="Textfield placeholder">
              <a:extLst>
                <a:ext uri="{FF2B5EF4-FFF2-40B4-BE49-F238E27FC236}">
                  <a16:creationId xmlns:a16="http://schemas.microsoft.com/office/drawing/2014/main" id="{7AFD2500-B888-4E75-8D1A-E6364E094D92}"/>
                </a:ext>
              </a:extLst>
            </p:cNvPr>
            <p:cNvSpPr txBox="1">
              <a:spLocks/>
            </p:cNvSpPr>
            <p:nvPr userDrawn="1"/>
          </p:nvSpPr>
          <p:spPr>
            <a:xfrm>
              <a:off x="-2529617" y="517520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8" indent="0" algn="l" defTabSz="355742" rtl="0" eaLnBrk="1" fontAlgn="auto" latinLnBrk="0" hangingPunct="1">
                <a:lnSpc>
                  <a:spcPct val="85000"/>
                </a:lnSpc>
                <a:spcBef>
                  <a:spcPts val="900"/>
                </a:spcBef>
                <a:spcAft>
                  <a:spcPts val="0"/>
                </a:spcAft>
                <a:buClrTx/>
                <a:buSzTx/>
                <a:buFont typeface="Arial" panose="020B0604020202020204" pitchFamily="34" charset="0"/>
                <a:buNone/>
                <a:tabLst/>
                <a:defRPr/>
              </a:pPr>
              <a:r>
                <a:rPr lang="nl-NL" sz="2000" b="0" i="0" u="none" kern="1200" noProof="0">
                  <a:solidFill>
                    <a:schemeClr val="tx1"/>
                  </a:solidFill>
                  <a:latin typeface="+mn-lt"/>
                  <a:ea typeface="+mn-ea"/>
                  <a:cs typeface="+mn-cs"/>
                </a:rPr>
                <a:t>Level 9</a:t>
              </a:r>
            </a:p>
          </p:txBody>
        </p:sp>
      </p:grpSp>
      <p:sp>
        <p:nvSpPr>
          <p:cNvPr id="93" name="Tijdelijke aanduiding voor voettekst 3">
            <a:extLst>
              <a:ext uri="{FF2B5EF4-FFF2-40B4-BE49-F238E27FC236}">
                <a16:creationId xmlns:a16="http://schemas.microsoft.com/office/drawing/2014/main" id="{B141DED6-B70B-4452-B69C-480B959854DC}"/>
              </a:ext>
            </a:extLst>
          </p:cNvPr>
          <p:cNvSpPr>
            <a:spLocks noGrp="1"/>
          </p:cNvSpPr>
          <p:nvPr>
            <p:ph type="ftr" sz="quarter" idx="3"/>
          </p:nvPr>
        </p:nvSpPr>
        <p:spPr>
          <a:xfrm>
            <a:off x="876503" y="6355828"/>
            <a:ext cx="4114800" cy="365125"/>
          </a:xfrm>
          <a:prstGeom prst="rect">
            <a:avLst/>
          </a:prstGeom>
          <a:noFill/>
        </p:spPr>
        <p:txBody>
          <a:bodyPr vert="horz" lIns="91440" tIns="45720" rIns="91440" bIns="45720" rtlCol="0" anchor="ctr">
            <a:scene3d>
              <a:camera prst="orthographicFront">
                <a:rot lat="0" lon="0" rev="0"/>
              </a:camera>
              <a:lightRig rig="threePt" dir="t"/>
            </a:scene3d>
          </a:bodyPr>
          <a:lstStyle>
            <a:lvl1pPr algn="ctr">
              <a:defRPr sz="1000" b="1" spc="600">
                <a:solidFill>
                  <a:schemeClr val="bg1"/>
                </a:solidFill>
              </a:defRPr>
            </a:lvl1pPr>
          </a:lstStyle>
          <a:p>
            <a:endParaRPr lang="nl-NL"/>
          </a:p>
        </p:txBody>
      </p:sp>
    </p:spTree>
    <p:extLst>
      <p:ext uri="{BB962C8B-B14F-4D97-AF65-F5344CB8AC3E}">
        <p14:creationId xmlns:p14="http://schemas.microsoft.com/office/powerpoint/2010/main" val="4318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to Rechts en Inhoud 2">
    <p:bg>
      <p:bgPr>
        <a:solidFill>
          <a:schemeClr val="tx1"/>
        </a:solid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3E383C80-F962-5741-902E-AA0F94346F7B}"/>
              </a:ext>
            </a:extLst>
          </p:cNvPr>
          <p:cNvSpPr>
            <a:spLocks noGrp="1"/>
          </p:cNvSpPr>
          <p:nvPr>
            <p:ph type="sldNum" sz="quarter" idx="12"/>
          </p:nvPr>
        </p:nvSpPr>
        <p:spPr>
          <a:xfrm>
            <a:off x="288000" y="6356350"/>
            <a:ext cx="2743200" cy="365125"/>
          </a:xfrm>
        </p:spPr>
        <p:txBody>
          <a:bodyPr/>
          <a:lstStyle>
            <a:lvl1pPr algn="l">
              <a:defRPr>
                <a:solidFill>
                  <a:schemeClr val="bg1"/>
                </a:solidFill>
              </a:defRPr>
            </a:lvl1pPr>
          </a:lstStyle>
          <a:p>
            <a:fld id="{D1A98CB6-53BB-054D-8874-55CB05D70D36}" type="slidenum">
              <a:rPr lang="nl-NL" smtClean="0"/>
              <a:pPr/>
              <a:t>‹nr.›</a:t>
            </a:fld>
            <a:endParaRPr lang="nl-NL"/>
          </a:p>
        </p:txBody>
      </p:sp>
      <p:sp>
        <p:nvSpPr>
          <p:cNvPr id="5" name="Tijdelijke aanduiding voor afbeelding 4">
            <a:extLst>
              <a:ext uri="{FF2B5EF4-FFF2-40B4-BE49-F238E27FC236}">
                <a16:creationId xmlns:a16="http://schemas.microsoft.com/office/drawing/2014/main" id="{E0804EE0-74B5-7747-9335-8F9E8E922141}"/>
              </a:ext>
            </a:extLst>
          </p:cNvPr>
          <p:cNvSpPr>
            <a:spLocks noGrp="1"/>
          </p:cNvSpPr>
          <p:nvPr>
            <p:ph type="pic" sz="quarter" idx="13"/>
          </p:nvPr>
        </p:nvSpPr>
        <p:spPr>
          <a:xfrm>
            <a:off x="6096000" y="0"/>
            <a:ext cx="6096000" cy="6858000"/>
          </a:xfrm>
        </p:spPr>
        <p:txBody>
          <a:bodyPr/>
          <a:lstStyle/>
          <a:p>
            <a:r>
              <a:rPr lang="en-US"/>
              <a:t>Click icon to add picture</a:t>
            </a:r>
            <a:endParaRPr lang="nl-NL"/>
          </a:p>
        </p:txBody>
      </p:sp>
      <p:sp>
        <p:nvSpPr>
          <p:cNvPr id="8" name="Tijdelijke aanduiding voor inhoud 7">
            <a:extLst>
              <a:ext uri="{FF2B5EF4-FFF2-40B4-BE49-F238E27FC236}">
                <a16:creationId xmlns:a16="http://schemas.microsoft.com/office/drawing/2014/main" id="{925865F3-87BA-A641-B74F-326C556E7BDE}"/>
              </a:ext>
            </a:extLst>
          </p:cNvPr>
          <p:cNvSpPr>
            <a:spLocks noGrp="1"/>
          </p:cNvSpPr>
          <p:nvPr>
            <p:ph sz="quarter" idx="14" hasCustomPrompt="1"/>
          </p:nvPr>
        </p:nvSpPr>
        <p:spPr>
          <a:xfrm>
            <a:off x="288000" y="633599"/>
            <a:ext cx="5529601" cy="54497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a:t>
            </a:r>
          </a:p>
          <a:p>
            <a:pPr lvl="6"/>
            <a:r>
              <a:rPr lang="nl-NL"/>
              <a:t>Zeven</a:t>
            </a:r>
          </a:p>
          <a:p>
            <a:pPr lvl="7"/>
            <a:r>
              <a:rPr lang="nl-NL"/>
              <a:t>Acht</a:t>
            </a:r>
          </a:p>
          <a:p>
            <a:pPr lvl="8"/>
            <a:r>
              <a:rPr lang="nl-NL"/>
              <a:t>Negen</a:t>
            </a:r>
          </a:p>
        </p:txBody>
      </p:sp>
      <p:pic>
        <p:nvPicPr>
          <p:cNvPr id="9" name="Afbeelding 8">
            <a:extLst>
              <a:ext uri="{FF2B5EF4-FFF2-40B4-BE49-F238E27FC236}">
                <a16:creationId xmlns:a16="http://schemas.microsoft.com/office/drawing/2014/main" id="{EB607CAE-1CD8-7248-BFC9-8F3246C45FE6}"/>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0" y="96047"/>
            <a:ext cx="1207836" cy="350006"/>
          </a:xfrm>
          <a:prstGeom prst="rect">
            <a:avLst/>
          </a:prstGeom>
        </p:spPr>
      </p:pic>
      <p:grpSp>
        <p:nvGrpSpPr>
          <p:cNvPr id="7" name="Groep 6">
            <a:extLst>
              <a:ext uri="{FF2B5EF4-FFF2-40B4-BE49-F238E27FC236}">
                <a16:creationId xmlns:a16="http://schemas.microsoft.com/office/drawing/2014/main" id="{6BDE32F1-AA54-4609-9A7E-DB4E19E4E10C}"/>
              </a:ext>
            </a:extLst>
          </p:cNvPr>
          <p:cNvGrpSpPr/>
          <p:nvPr userDrawn="1"/>
        </p:nvGrpSpPr>
        <p:grpSpPr>
          <a:xfrm>
            <a:off x="-2917251" y="0"/>
            <a:ext cx="2689107" cy="5573611"/>
            <a:chOff x="-2917251" y="0"/>
            <a:chExt cx="2689107" cy="5573611"/>
          </a:xfrm>
        </p:grpSpPr>
        <p:sp>
          <p:nvSpPr>
            <p:cNvPr id="10" name="Rechthoek 9">
              <a:extLst>
                <a:ext uri="{FF2B5EF4-FFF2-40B4-BE49-F238E27FC236}">
                  <a16:creationId xmlns:a16="http://schemas.microsoft.com/office/drawing/2014/main" id="{4688C12E-4029-4C3B-954F-FD1B4DA7D4A8}"/>
                </a:ext>
              </a:extLst>
            </p:cNvPr>
            <p:cNvSpPr/>
            <p:nvPr userDrawn="1"/>
          </p:nvSpPr>
          <p:spPr>
            <a:xfrm>
              <a:off x="-2917251" y="0"/>
              <a:ext cx="2675848" cy="195254"/>
            </a:xfrm>
            <a:prstGeom prst="rect">
              <a:avLst/>
            </a:prstGeom>
            <a:noFill/>
            <a:ln w="25400" cap="flat" cmpd="sng" algn="ctr">
              <a:noFill/>
              <a:prstDash val="solid"/>
            </a:ln>
            <a:effectLst/>
          </p:spPr>
          <p:txBody>
            <a:bodyPr lIns="0" tIns="0" rIns="0" bIns="0" rtlCol="0" anchor="t"/>
            <a:lstStyle/>
            <a:p>
              <a:pPr marL="0" marR="0" lvl="0" indent="0" defTabSz="914766" eaLnBrk="1" fontAlgn="auto" latinLnBrk="0" hangingPunct="1">
                <a:lnSpc>
                  <a:spcPct val="80000"/>
                </a:lnSpc>
                <a:spcBef>
                  <a:spcPts val="0"/>
                </a:spcBef>
                <a:spcAft>
                  <a:spcPts val="0"/>
                </a:spcAft>
                <a:buClrTx/>
                <a:buSzTx/>
                <a:buFontTx/>
                <a:buNone/>
                <a:tabLst/>
                <a:defRPr/>
              </a:pPr>
              <a:r>
                <a:rPr kumimoji="0" lang="nl-NL" sz="1601" b="1" i="0" u="none" strike="noStrike" kern="0" cap="none" spc="0" normalizeH="0" baseline="0" noProof="0">
                  <a:ln>
                    <a:noFill/>
                  </a:ln>
                  <a:solidFill>
                    <a:schemeClr val="tx2"/>
                  </a:solidFill>
                  <a:effectLst/>
                  <a:uLnTx/>
                  <a:uFillTx/>
                  <a:cs typeface="Segoe UI Light" panose="020B0502040204020203" pitchFamily="34" charset="0"/>
                </a:rPr>
                <a:t>TEKST NIVEAUS</a:t>
              </a:r>
            </a:p>
          </p:txBody>
        </p:sp>
        <p:sp>
          <p:nvSpPr>
            <p:cNvPr id="11" name="Textfield placeholder">
              <a:extLst>
                <a:ext uri="{FF2B5EF4-FFF2-40B4-BE49-F238E27FC236}">
                  <a16:creationId xmlns:a16="http://schemas.microsoft.com/office/drawing/2014/main" id="{C42E97BE-5337-4C20-B57A-2811650E50AF}"/>
                </a:ext>
              </a:extLst>
            </p:cNvPr>
            <p:cNvSpPr txBox="1">
              <a:spLocks/>
            </p:cNvSpPr>
            <p:nvPr userDrawn="1"/>
          </p:nvSpPr>
          <p:spPr>
            <a:xfrm>
              <a:off x="-2545010" y="278477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2" indent="0" algn="l" defTabSz="355742" rtl="0" eaLnBrk="1" fontAlgn="auto" latinLnBrk="0" hangingPunct="1">
                <a:lnSpc>
                  <a:spcPct val="85000"/>
                </a:lnSpc>
                <a:spcBef>
                  <a:spcPts val="1800"/>
                </a:spcBef>
                <a:spcAft>
                  <a:spcPts val="0"/>
                </a:spcAft>
                <a:buClr>
                  <a:schemeClr val="accent3"/>
                </a:buClr>
                <a:buSzPct val="100000"/>
                <a:buFont typeface="Arial" panose="020B0604020202020204" pitchFamily="34" charset="0"/>
                <a:buNone/>
                <a:tabLst/>
                <a:defRPr/>
              </a:pPr>
              <a:r>
                <a:rPr lang="nl-NL" sz="2000" kern="1200" noProof="0">
                  <a:solidFill>
                    <a:schemeClr val="tx1"/>
                  </a:solidFill>
                  <a:latin typeface="+mn-lt"/>
                  <a:ea typeface="+mn-ea"/>
                  <a:cs typeface="+mn-cs"/>
                </a:rPr>
                <a:t>Level 3</a:t>
              </a:r>
            </a:p>
          </p:txBody>
        </p:sp>
        <p:sp>
          <p:nvSpPr>
            <p:cNvPr id="12" name="Ovaal 11">
              <a:extLst>
                <a:ext uri="{FF2B5EF4-FFF2-40B4-BE49-F238E27FC236}">
                  <a16:creationId xmlns:a16="http://schemas.microsoft.com/office/drawing/2014/main" id="{09B78A39-EA04-4059-B301-F2311A1ECE2C}"/>
                </a:ext>
              </a:extLst>
            </p:cNvPr>
            <p:cNvSpPr/>
            <p:nvPr userDrawn="1"/>
          </p:nvSpPr>
          <p:spPr>
            <a:xfrm>
              <a:off x="-2917251" y="198633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1</a:t>
              </a:r>
            </a:p>
          </p:txBody>
        </p:sp>
        <p:sp>
          <p:nvSpPr>
            <p:cNvPr id="13" name="Ovaal 12">
              <a:extLst>
                <a:ext uri="{FF2B5EF4-FFF2-40B4-BE49-F238E27FC236}">
                  <a16:creationId xmlns:a16="http://schemas.microsoft.com/office/drawing/2014/main" id="{A316EA43-E114-48EB-A72E-F37A479C8CBD}"/>
                </a:ext>
              </a:extLst>
            </p:cNvPr>
            <p:cNvSpPr/>
            <p:nvPr userDrawn="1"/>
          </p:nvSpPr>
          <p:spPr>
            <a:xfrm>
              <a:off x="-2917251" y="238492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14" name="Ovaal 13">
              <a:extLst>
                <a:ext uri="{FF2B5EF4-FFF2-40B4-BE49-F238E27FC236}">
                  <a16:creationId xmlns:a16="http://schemas.microsoft.com/office/drawing/2014/main" id="{390A4943-55F1-4D30-8BBC-989E6D27E458}"/>
                </a:ext>
              </a:extLst>
            </p:cNvPr>
            <p:cNvSpPr/>
            <p:nvPr userDrawn="1"/>
          </p:nvSpPr>
          <p:spPr>
            <a:xfrm>
              <a:off x="-2917251" y="278350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15" name="Ovaal 14">
              <a:extLst>
                <a:ext uri="{FF2B5EF4-FFF2-40B4-BE49-F238E27FC236}">
                  <a16:creationId xmlns:a16="http://schemas.microsoft.com/office/drawing/2014/main" id="{A5E8D42B-1659-4ED4-BED6-C6024019BCD4}"/>
                </a:ext>
              </a:extLst>
            </p:cNvPr>
            <p:cNvSpPr/>
            <p:nvPr userDrawn="1"/>
          </p:nvSpPr>
          <p:spPr>
            <a:xfrm>
              <a:off x="-2917251" y="318209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16" name="Textfield placeholder">
              <a:extLst>
                <a:ext uri="{FF2B5EF4-FFF2-40B4-BE49-F238E27FC236}">
                  <a16:creationId xmlns:a16="http://schemas.microsoft.com/office/drawing/2014/main" id="{2F42194D-7CBF-42C6-AB08-47B54406662B}"/>
                </a:ext>
              </a:extLst>
            </p:cNvPr>
            <p:cNvSpPr txBox="1">
              <a:spLocks/>
            </p:cNvSpPr>
            <p:nvPr userDrawn="1"/>
          </p:nvSpPr>
          <p:spPr>
            <a:xfrm>
              <a:off x="-2529617" y="1986154"/>
              <a:ext cx="2164554"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1047" marR="0" lvl="0"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2000" kern="1200" noProof="0">
                  <a:solidFill>
                    <a:schemeClr val="tx1"/>
                  </a:solidFill>
                  <a:latin typeface="+mn-lt"/>
                  <a:ea typeface="+mn-ea"/>
                  <a:cs typeface="+mn-cs"/>
                </a:rPr>
                <a:t>Level 1</a:t>
              </a:r>
            </a:p>
          </p:txBody>
        </p:sp>
        <p:sp>
          <p:nvSpPr>
            <p:cNvPr id="17" name="Textfield placeholder">
              <a:extLst>
                <a:ext uri="{FF2B5EF4-FFF2-40B4-BE49-F238E27FC236}">
                  <a16:creationId xmlns:a16="http://schemas.microsoft.com/office/drawing/2014/main" id="{73397F59-5275-4820-AB94-E9127623494A}"/>
                </a:ext>
              </a:extLst>
            </p:cNvPr>
            <p:cNvSpPr txBox="1">
              <a:spLocks/>
            </p:cNvSpPr>
            <p:nvPr userDrawn="1"/>
          </p:nvSpPr>
          <p:spPr>
            <a:xfrm>
              <a:off x="-2529617" y="238637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62095" marR="0" lvl="1"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1800" kern="1200" noProof="0">
                  <a:solidFill>
                    <a:schemeClr val="tx1"/>
                  </a:solidFill>
                  <a:latin typeface="+mn-lt"/>
                  <a:ea typeface="+mn-ea"/>
                  <a:cs typeface="+mn-cs"/>
                </a:rPr>
                <a:t>Level 2</a:t>
              </a:r>
            </a:p>
          </p:txBody>
        </p:sp>
        <p:sp>
          <p:nvSpPr>
            <p:cNvPr id="18" name="Textfield placeholder">
              <a:extLst>
                <a:ext uri="{FF2B5EF4-FFF2-40B4-BE49-F238E27FC236}">
                  <a16:creationId xmlns:a16="http://schemas.microsoft.com/office/drawing/2014/main" id="{94C1F9B7-1666-4ECA-B37D-53D3CBD7DD44}"/>
                </a:ext>
              </a:extLst>
            </p:cNvPr>
            <p:cNvSpPr txBox="1">
              <a:spLocks/>
            </p:cNvSpPr>
            <p:nvPr userDrawn="1"/>
          </p:nvSpPr>
          <p:spPr>
            <a:xfrm>
              <a:off x="-2529617" y="318318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355742" rtl="0" eaLnBrk="1" fontAlgn="auto" latinLnBrk="0" hangingPunct="1">
                <a:lnSpc>
                  <a:spcPct val="85000"/>
                </a:lnSpc>
                <a:spcBef>
                  <a:spcPts val="2100"/>
                </a:spcBef>
                <a:spcAft>
                  <a:spcPts val="0"/>
                </a:spcAft>
                <a:buClr>
                  <a:schemeClr val="bg2"/>
                </a:buClr>
                <a:buSzTx/>
                <a:buFont typeface="Arial" panose="020B0604020202020204" pitchFamily="34" charset="0"/>
                <a:buNone/>
                <a:tabLst/>
                <a:defRPr/>
              </a:pPr>
              <a:r>
                <a:rPr lang="nl-NL" sz="2400" b="0" i="0" kern="1200" baseline="0" noProof="0">
                  <a:solidFill>
                    <a:schemeClr val="tx2"/>
                  </a:solidFill>
                  <a:latin typeface="+mj-lt"/>
                  <a:ea typeface="+mn-ea"/>
                  <a:cs typeface="+mn-cs"/>
                </a:rPr>
                <a:t>Level 4</a:t>
              </a:r>
            </a:p>
          </p:txBody>
        </p:sp>
        <p:cxnSp>
          <p:nvCxnSpPr>
            <p:cNvPr id="19" name="Rechte verbindingslijn 18">
              <a:extLst>
                <a:ext uri="{FF2B5EF4-FFF2-40B4-BE49-F238E27FC236}">
                  <a16:creationId xmlns:a16="http://schemas.microsoft.com/office/drawing/2014/main" id="{776789E7-2542-463A-AF6E-9D531D170138}"/>
                </a:ext>
              </a:extLst>
            </p:cNvPr>
            <p:cNvCxnSpPr/>
            <p:nvPr userDrawn="1"/>
          </p:nvCxnSpPr>
          <p:spPr>
            <a:xfrm>
              <a:off x="-2916918" y="280344"/>
              <a:ext cx="2675515" cy="0"/>
            </a:xfrm>
            <a:prstGeom prst="line">
              <a:avLst/>
            </a:prstGeom>
            <a:noFill/>
            <a:ln w="9525" cap="flat" cmpd="sng" algn="ctr">
              <a:solidFill>
                <a:schemeClr val="tx2"/>
              </a:solidFill>
              <a:prstDash val="solid"/>
            </a:ln>
            <a:effectLst/>
          </p:spPr>
        </p:cxnSp>
        <p:cxnSp>
          <p:nvCxnSpPr>
            <p:cNvPr id="20" name="Rechte verbindingslijn 19">
              <a:extLst>
                <a:ext uri="{FF2B5EF4-FFF2-40B4-BE49-F238E27FC236}">
                  <a16:creationId xmlns:a16="http://schemas.microsoft.com/office/drawing/2014/main" id="{C124F228-9840-4858-81CA-3DCB3BCA223B}"/>
                </a:ext>
              </a:extLst>
            </p:cNvPr>
            <p:cNvCxnSpPr/>
            <p:nvPr userDrawn="1"/>
          </p:nvCxnSpPr>
          <p:spPr>
            <a:xfrm>
              <a:off x="-2916918" y="1847433"/>
              <a:ext cx="2662419" cy="0"/>
            </a:xfrm>
            <a:prstGeom prst="line">
              <a:avLst/>
            </a:prstGeom>
            <a:noFill/>
            <a:ln w="9525" cap="flat" cmpd="sng" algn="ctr">
              <a:solidFill>
                <a:schemeClr val="tx2"/>
              </a:solidFill>
              <a:prstDash val="solid"/>
            </a:ln>
            <a:effectLst/>
          </p:spPr>
        </p:cxnSp>
        <p:cxnSp>
          <p:nvCxnSpPr>
            <p:cNvPr id="21" name="Rechte verbindingslijn 20">
              <a:extLst>
                <a:ext uri="{FF2B5EF4-FFF2-40B4-BE49-F238E27FC236}">
                  <a16:creationId xmlns:a16="http://schemas.microsoft.com/office/drawing/2014/main" id="{44A7FE83-8C25-424F-801F-08254CB1EA91}"/>
                </a:ext>
              </a:extLst>
            </p:cNvPr>
            <p:cNvCxnSpPr/>
            <p:nvPr userDrawn="1"/>
          </p:nvCxnSpPr>
          <p:spPr>
            <a:xfrm>
              <a:off x="-2916918" y="5573611"/>
              <a:ext cx="2662419" cy="0"/>
            </a:xfrm>
            <a:prstGeom prst="line">
              <a:avLst/>
            </a:prstGeom>
            <a:noFill/>
            <a:ln w="9525" cap="flat" cmpd="sng" algn="ctr">
              <a:solidFill>
                <a:schemeClr val="tx2"/>
              </a:solidFill>
              <a:prstDash val="solid"/>
            </a:ln>
            <a:effectLst/>
          </p:spPr>
        </p:cxnSp>
        <p:grpSp>
          <p:nvGrpSpPr>
            <p:cNvPr id="22" name="Groep 21">
              <a:extLst>
                <a:ext uri="{FF2B5EF4-FFF2-40B4-BE49-F238E27FC236}">
                  <a16:creationId xmlns:a16="http://schemas.microsoft.com/office/drawing/2014/main" id="{0D677900-51D7-4193-B1FF-3B3B819DA43A}"/>
                </a:ext>
              </a:extLst>
            </p:cNvPr>
            <p:cNvGrpSpPr/>
            <p:nvPr userDrawn="1"/>
          </p:nvGrpSpPr>
          <p:grpSpPr>
            <a:xfrm>
              <a:off x="-1905899" y="822185"/>
              <a:ext cx="409268" cy="427699"/>
              <a:chOff x="-1085063" y="758027"/>
              <a:chExt cx="633799" cy="622540"/>
            </a:xfrm>
          </p:grpSpPr>
          <p:sp>
            <p:nvSpPr>
              <p:cNvPr id="78" name="Afgeronde rechthoek 181">
                <a:extLst>
                  <a:ext uri="{FF2B5EF4-FFF2-40B4-BE49-F238E27FC236}">
                    <a16:creationId xmlns:a16="http://schemas.microsoft.com/office/drawing/2014/main" id="{B6EFCBB9-959B-4593-B539-9064671EB21F}"/>
                  </a:ext>
                </a:extLst>
              </p:cNvPr>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79" name="Groep 78">
                <a:extLst>
                  <a:ext uri="{FF2B5EF4-FFF2-40B4-BE49-F238E27FC236}">
                    <a16:creationId xmlns:a16="http://schemas.microsoft.com/office/drawing/2014/main" id="{7B847EFD-01C5-400E-B053-1C383296A425}"/>
                  </a:ext>
                </a:extLst>
              </p:cNvPr>
              <p:cNvGrpSpPr/>
              <p:nvPr userDrawn="1"/>
            </p:nvGrpSpPr>
            <p:grpSpPr>
              <a:xfrm>
                <a:off x="-977746" y="864082"/>
                <a:ext cx="419166" cy="410430"/>
                <a:chOff x="6366933" y="309013"/>
                <a:chExt cx="1901295" cy="1861668"/>
              </a:xfrm>
              <a:solidFill>
                <a:srgbClr val="000000"/>
              </a:solidFill>
            </p:grpSpPr>
            <p:sp>
              <p:nvSpPr>
                <p:cNvPr id="80" name="Rechthoek 79">
                  <a:extLst>
                    <a:ext uri="{FF2B5EF4-FFF2-40B4-BE49-F238E27FC236}">
                      <a16:creationId xmlns:a16="http://schemas.microsoft.com/office/drawing/2014/main" id="{B5533072-5878-471D-A935-976A83C87370}"/>
                    </a:ext>
                  </a:extLst>
                </p:cNvPr>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1" name="Rechthoek 80">
                  <a:extLst>
                    <a:ext uri="{FF2B5EF4-FFF2-40B4-BE49-F238E27FC236}">
                      <a16:creationId xmlns:a16="http://schemas.microsoft.com/office/drawing/2014/main" id="{358E2A48-A5D1-410F-9D94-C41237017F3D}"/>
                    </a:ext>
                  </a:extLst>
                </p:cNvPr>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a:extLst>
                    <a:ext uri="{FF2B5EF4-FFF2-40B4-BE49-F238E27FC236}">
                      <a16:creationId xmlns:a16="http://schemas.microsoft.com/office/drawing/2014/main" id="{1DF73387-26B8-4511-A67C-59DFBF2D986E}"/>
                    </a:ext>
                  </a:extLst>
                </p:cNvPr>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a:extLst>
                    <a:ext uri="{FF2B5EF4-FFF2-40B4-BE49-F238E27FC236}">
                      <a16:creationId xmlns:a16="http://schemas.microsoft.com/office/drawing/2014/main" id="{2FB7C907-CCD9-4890-8E41-C84CF0E72A0A}"/>
                    </a:ext>
                  </a:extLst>
                </p:cNvPr>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a:extLst>
                    <a:ext uri="{FF2B5EF4-FFF2-40B4-BE49-F238E27FC236}">
                      <a16:creationId xmlns:a16="http://schemas.microsoft.com/office/drawing/2014/main" id="{4C85C137-0EFF-45DC-BE43-D82E75B71042}"/>
                    </a:ext>
                  </a:extLst>
                </p:cNvPr>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a:extLst>
                    <a:ext uri="{FF2B5EF4-FFF2-40B4-BE49-F238E27FC236}">
                      <a16:creationId xmlns:a16="http://schemas.microsoft.com/office/drawing/2014/main" id="{EC0C0C91-0FF3-4892-9671-AB59DAAE3826}"/>
                    </a:ext>
                  </a:extLst>
                </p:cNvPr>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6" name="Rechthoek 85">
                  <a:extLst>
                    <a:ext uri="{FF2B5EF4-FFF2-40B4-BE49-F238E27FC236}">
                      <a16:creationId xmlns:a16="http://schemas.microsoft.com/office/drawing/2014/main" id="{2BEE5865-A0B2-4862-A076-BA052B9C45B5}"/>
                    </a:ext>
                  </a:extLst>
                </p:cNvPr>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7" name="Rechthoek 86">
                  <a:extLst>
                    <a:ext uri="{FF2B5EF4-FFF2-40B4-BE49-F238E27FC236}">
                      <a16:creationId xmlns:a16="http://schemas.microsoft.com/office/drawing/2014/main" id="{58BEEA3A-6D77-4F4F-BBE9-D51E0E755352}"/>
                    </a:ext>
                  </a:extLst>
                </p:cNvPr>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8" name="Rechthoek 87">
                  <a:extLst>
                    <a:ext uri="{FF2B5EF4-FFF2-40B4-BE49-F238E27FC236}">
                      <a16:creationId xmlns:a16="http://schemas.microsoft.com/office/drawing/2014/main" id="{D0EC673F-58DE-4B61-B973-D62B5C497811}"/>
                    </a:ext>
                  </a:extLst>
                </p:cNvPr>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9" name="Rechthoek 88">
                  <a:extLst>
                    <a:ext uri="{FF2B5EF4-FFF2-40B4-BE49-F238E27FC236}">
                      <a16:creationId xmlns:a16="http://schemas.microsoft.com/office/drawing/2014/main" id="{3AEC030A-7CEA-4ACD-A8CA-8C4434BAE49A}"/>
                    </a:ext>
                  </a:extLst>
                </p:cNvPr>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0" name="Vrije vorm 193">
                  <a:extLst>
                    <a:ext uri="{FF2B5EF4-FFF2-40B4-BE49-F238E27FC236}">
                      <a16:creationId xmlns:a16="http://schemas.microsoft.com/office/drawing/2014/main" id="{1379B971-D687-4BA6-9657-AAE7B53E65A3}"/>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23" name="Groep 22">
              <a:extLst>
                <a:ext uri="{FF2B5EF4-FFF2-40B4-BE49-F238E27FC236}">
                  <a16:creationId xmlns:a16="http://schemas.microsoft.com/office/drawing/2014/main" id="{3A705EBC-D9A8-4605-A4B2-1A5F0E2F5D4B}"/>
                </a:ext>
              </a:extLst>
            </p:cNvPr>
            <p:cNvGrpSpPr/>
            <p:nvPr/>
          </p:nvGrpSpPr>
          <p:grpSpPr>
            <a:xfrm>
              <a:off x="-2908046" y="1213279"/>
              <a:ext cx="533137" cy="509563"/>
              <a:chOff x="-2880382" y="802341"/>
              <a:chExt cx="532929" cy="509563"/>
            </a:xfrm>
          </p:grpSpPr>
          <p:sp>
            <p:nvSpPr>
              <p:cNvPr id="56" name="Rechthoek 55">
                <a:extLst>
                  <a:ext uri="{FF2B5EF4-FFF2-40B4-BE49-F238E27FC236}">
                    <a16:creationId xmlns:a16="http://schemas.microsoft.com/office/drawing/2014/main" id="{D74D9899-5739-4ED6-9B19-E99DBC29A627}"/>
                  </a:ext>
                </a:extLst>
              </p:cNvPr>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pic>
            <p:nvPicPr>
              <p:cNvPr id="57" name="Picture 2">
                <a:extLst>
                  <a:ext uri="{FF2B5EF4-FFF2-40B4-BE49-F238E27FC236}">
                    <a16:creationId xmlns:a16="http://schemas.microsoft.com/office/drawing/2014/main" id="{E2F60229-E89F-48EF-9EDA-443618E619CD}"/>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3">
                <a:extLst>
                  <a:ext uri="{FF2B5EF4-FFF2-40B4-BE49-F238E27FC236}">
                    <a16:creationId xmlns:a16="http://schemas.microsoft.com/office/drawing/2014/main" id="{9D2BD7C2-C788-484D-A5B1-518D377F8112}"/>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9" name="Groep 58">
                <a:extLst>
                  <a:ext uri="{FF2B5EF4-FFF2-40B4-BE49-F238E27FC236}">
                    <a16:creationId xmlns:a16="http://schemas.microsoft.com/office/drawing/2014/main" id="{11ED03B6-FF2E-43E9-9E13-6852D4CFEFE2}"/>
                  </a:ext>
                </a:extLst>
              </p:cNvPr>
              <p:cNvGrpSpPr/>
              <p:nvPr/>
            </p:nvGrpSpPr>
            <p:grpSpPr>
              <a:xfrm>
                <a:off x="-2802433" y="1123442"/>
                <a:ext cx="132915" cy="104889"/>
                <a:chOff x="-2796392" y="1123442"/>
                <a:chExt cx="120832" cy="104889"/>
              </a:xfrm>
            </p:grpSpPr>
            <p:sp>
              <p:nvSpPr>
                <p:cNvPr id="73" name="Rechthoek 72">
                  <a:extLst>
                    <a:ext uri="{FF2B5EF4-FFF2-40B4-BE49-F238E27FC236}">
                      <a16:creationId xmlns:a16="http://schemas.microsoft.com/office/drawing/2014/main" id="{5C4FCE5E-9219-41A0-9119-763443288BD1}"/>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4" name="Rechthoek 73">
                  <a:extLst>
                    <a:ext uri="{FF2B5EF4-FFF2-40B4-BE49-F238E27FC236}">
                      <a16:creationId xmlns:a16="http://schemas.microsoft.com/office/drawing/2014/main" id="{7AB6025D-4F05-44E3-8812-DA3543BD0179}"/>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a:extLst>
                    <a:ext uri="{FF2B5EF4-FFF2-40B4-BE49-F238E27FC236}">
                      <a16:creationId xmlns:a16="http://schemas.microsoft.com/office/drawing/2014/main" id="{CE3EE374-F521-44EF-8134-7A280BDF196F}"/>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6" name="Rechthoek 75">
                  <a:extLst>
                    <a:ext uri="{FF2B5EF4-FFF2-40B4-BE49-F238E27FC236}">
                      <a16:creationId xmlns:a16="http://schemas.microsoft.com/office/drawing/2014/main" id="{B75DEA2E-2239-4253-A91B-8F2E33F86B4D}"/>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a:extLst>
                    <a:ext uri="{FF2B5EF4-FFF2-40B4-BE49-F238E27FC236}">
                      <a16:creationId xmlns:a16="http://schemas.microsoft.com/office/drawing/2014/main" id="{0FB4A50E-1850-4BA0-9066-9FA236ED91B1}"/>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0" name="Groep 59">
                <a:extLst>
                  <a:ext uri="{FF2B5EF4-FFF2-40B4-BE49-F238E27FC236}">
                    <a16:creationId xmlns:a16="http://schemas.microsoft.com/office/drawing/2014/main" id="{A653161B-CBE1-4698-B51A-D4B454C2B870}"/>
                  </a:ext>
                </a:extLst>
              </p:cNvPr>
              <p:cNvGrpSpPr/>
              <p:nvPr/>
            </p:nvGrpSpPr>
            <p:grpSpPr>
              <a:xfrm>
                <a:off x="-2575435" y="1123442"/>
                <a:ext cx="133931" cy="104889"/>
                <a:chOff x="-2556734" y="1123442"/>
                <a:chExt cx="147324" cy="104889"/>
              </a:xfrm>
            </p:grpSpPr>
            <p:grpSp>
              <p:nvGrpSpPr>
                <p:cNvPr id="61" name="Groep 60">
                  <a:extLst>
                    <a:ext uri="{FF2B5EF4-FFF2-40B4-BE49-F238E27FC236}">
                      <a16:creationId xmlns:a16="http://schemas.microsoft.com/office/drawing/2014/main" id="{80608BB0-43D7-4978-9936-7D0BB8309DBC}"/>
                    </a:ext>
                  </a:extLst>
                </p:cNvPr>
                <p:cNvGrpSpPr/>
                <p:nvPr/>
              </p:nvGrpSpPr>
              <p:grpSpPr>
                <a:xfrm>
                  <a:off x="-2556734" y="1123442"/>
                  <a:ext cx="68206" cy="104889"/>
                  <a:chOff x="-2796392" y="1123442"/>
                  <a:chExt cx="120832" cy="104889"/>
                </a:xfrm>
              </p:grpSpPr>
              <p:sp>
                <p:nvSpPr>
                  <p:cNvPr id="68" name="Rechthoek 67">
                    <a:extLst>
                      <a:ext uri="{FF2B5EF4-FFF2-40B4-BE49-F238E27FC236}">
                        <a16:creationId xmlns:a16="http://schemas.microsoft.com/office/drawing/2014/main" id="{FBDDFCC8-1557-4D16-91CB-0F8FBC2CFB3C}"/>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9" name="Rechthoek 68">
                    <a:extLst>
                      <a:ext uri="{FF2B5EF4-FFF2-40B4-BE49-F238E27FC236}">
                        <a16:creationId xmlns:a16="http://schemas.microsoft.com/office/drawing/2014/main" id="{679B55F5-9AB5-412C-8014-4BC70B0EC175}"/>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0" name="Rechthoek 69">
                    <a:extLst>
                      <a:ext uri="{FF2B5EF4-FFF2-40B4-BE49-F238E27FC236}">
                        <a16:creationId xmlns:a16="http://schemas.microsoft.com/office/drawing/2014/main" id="{C263324E-8666-458C-AD37-F91D4BE3B904}"/>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1" name="Rechthoek 70">
                    <a:extLst>
                      <a:ext uri="{FF2B5EF4-FFF2-40B4-BE49-F238E27FC236}">
                        <a16:creationId xmlns:a16="http://schemas.microsoft.com/office/drawing/2014/main" id="{424AEDA8-2189-480C-B0AD-6CACBB0B626E}"/>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a:extLst>
                      <a:ext uri="{FF2B5EF4-FFF2-40B4-BE49-F238E27FC236}">
                        <a16:creationId xmlns:a16="http://schemas.microsoft.com/office/drawing/2014/main" id="{9889E590-BD10-4213-8B03-05627AF2BA0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2" name="Groep 61">
                  <a:extLst>
                    <a:ext uri="{FF2B5EF4-FFF2-40B4-BE49-F238E27FC236}">
                      <a16:creationId xmlns:a16="http://schemas.microsoft.com/office/drawing/2014/main" id="{A8D1BF75-8A88-43C9-BD6A-335CF6DB15CA}"/>
                    </a:ext>
                  </a:extLst>
                </p:cNvPr>
                <p:cNvGrpSpPr/>
                <p:nvPr/>
              </p:nvGrpSpPr>
              <p:grpSpPr>
                <a:xfrm>
                  <a:off x="-2477616" y="1123442"/>
                  <a:ext cx="68206" cy="104889"/>
                  <a:chOff x="-2796392" y="1123442"/>
                  <a:chExt cx="120832" cy="104889"/>
                </a:xfrm>
              </p:grpSpPr>
              <p:sp>
                <p:nvSpPr>
                  <p:cNvPr id="63" name="Rechthoek 62">
                    <a:extLst>
                      <a:ext uri="{FF2B5EF4-FFF2-40B4-BE49-F238E27FC236}">
                        <a16:creationId xmlns:a16="http://schemas.microsoft.com/office/drawing/2014/main" id="{30B48799-BAD2-4D31-B7B9-DC7053DE76E5}"/>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4" name="Rechthoek 63">
                    <a:extLst>
                      <a:ext uri="{FF2B5EF4-FFF2-40B4-BE49-F238E27FC236}">
                        <a16:creationId xmlns:a16="http://schemas.microsoft.com/office/drawing/2014/main" id="{493BF7A1-CA47-4A81-B667-2BDF098FDD8D}"/>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5" name="Rechthoek 64">
                    <a:extLst>
                      <a:ext uri="{FF2B5EF4-FFF2-40B4-BE49-F238E27FC236}">
                        <a16:creationId xmlns:a16="http://schemas.microsoft.com/office/drawing/2014/main" id="{C0C8B174-FFCD-4DDC-A4B1-356252692B79}"/>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6" name="Rechthoek 65">
                    <a:extLst>
                      <a:ext uri="{FF2B5EF4-FFF2-40B4-BE49-F238E27FC236}">
                        <a16:creationId xmlns:a16="http://schemas.microsoft.com/office/drawing/2014/main" id="{1A55615B-221B-4C2D-A380-CA92B2C34C6C}"/>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7" name="Rechthoek 66">
                    <a:extLst>
                      <a:ext uri="{FF2B5EF4-FFF2-40B4-BE49-F238E27FC236}">
                        <a16:creationId xmlns:a16="http://schemas.microsoft.com/office/drawing/2014/main" id="{38271547-2798-4517-B780-D6A06A42D993}"/>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24" name="Groep 23">
              <a:extLst>
                <a:ext uri="{FF2B5EF4-FFF2-40B4-BE49-F238E27FC236}">
                  <a16:creationId xmlns:a16="http://schemas.microsoft.com/office/drawing/2014/main" id="{FB7B39A5-923D-4E98-BE1F-0954A62DC05B}"/>
                </a:ext>
              </a:extLst>
            </p:cNvPr>
            <p:cNvGrpSpPr/>
            <p:nvPr userDrawn="1"/>
          </p:nvGrpSpPr>
          <p:grpSpPr>
            <a:xfrm>
              <a:off x="-1905899" y="1286608"/>
              <a:ext cx="413866" cy="427699"/>
              <a:chOff x="-1845083" y="758027"/>
              <a:chExt cx="633799" cy="622540"/>
            </a:xfrm>
          </p:grpSpPr>
          <p:sp>
            <p:nvSpPr>
              <p:cNvPr id="43" name="Afgeronde rechthoek 146">
                <a:extLst>
                  <a:ext uri="{FF2B5EF4-FFF2-40B4-BE49-F238E27FC236}">
                    <a16:creationId xmlns:a16="http://schemas.microsoft.com/office/drawing/2014/main" id="{85C2934A-8C6B-442D-B1CE-07FDD04F38CE}"/>
                  </a:ext>
                </a:extLst>
              </p:cNvPr>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44" name="Groep 43">
                <a:extLst>
                  <a:ext uri="{FF2B5EF4-FFF2-40B4-BE49-F238E27FC236}">
                    <a16:creationId xmlns:a16="http://schemas.microsoft.com/office/drawing/2014/main" id="{DFD32A2C-D612-4E81-8DD8-0BBBE0625A38}"/>
                  </a:ext>
                </a:extLst>
              </p:cNvPr>
              <p:cNvGrpSpPr/>
              <p:nvPr userDrawn="1"/>
            </p:nvGrpSpPr>
            <p:grpSpPr>
              <a:xfrm>
                <a:off x="-1737766" y="864082"/>
                <a:ext cx="419166" cy="410430"/>
                <a:chOff x="3708400" y="309013"/>
                <a:chExt cx="1901295" cy="1861668"/>
              </a:xfrm>
              <a:solidFill>
                <a:srgbClr val="000000"/>
              </a:solidFill>
            </p:grpSpPr>
            <p:sp>
              <p:nvSpPr>
                <p:cNvPr id="45" name="Rechthoek 44">
                  <a:extLst>
                    <a:ext uri="{FF2B5EF4-FFF2-40B4-BE49-F238E27FC236}">
                      <a16:creationId xmlns:a16="http://schemas.microsoft.com/office/drawing/2014/main" id="{D87E80BC-9148-43DE-91F8-5CA95C90E0EE}"/>
                    </a:ext>
                  </a:extLst>
                </p:cNvPr>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6" name="Rechthoek 45">
                  <a:extLst>
                    <a:ext uri="{FF2B5EF4-FFF2-40B4-BE49-F238E27FC236}">
                      <a16:creationId xmlns:a16="http://schemas.microsoft.com/office/drawing/2014/main" id="{4C94773E-F7FA-4DB5-B2D3-8C673875D3A0}"/>
                    </a:ext>
                  </a:extLst>
                </p:cNvPr>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7" name="Rechthoek 46">
                  <a:extLst>
                    <a:ext uri="{FF2B5EF4-FFF2-40B4-BE49-F238E27FC236}">
                      <a16:creationId xmlns:a16="http://schemas.microsoft.com/office/drawing/2014/main" id="{C500A96A-7439-4640-AF39-B88490CBBD60}"/>
                    </a:ext>
                  </a:extLst>
                </p:cNvPr>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8" name="Rechthoek 47">
                  <a:extLst>
                    <a:ext uri="{FF2B5EF4-FFF2-40B4-BE49-F238E27FC236}">
                      <a16:creationId xmlns:a16="http://schemas.microsoft.com/office/drawing/2014/main" id="{21B84C18-7DC7-4C72-B8D3-AF3954F29A35}"/>
                    </a:ext>
                  </a:extLst>
                </p:cNvPr>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9" name="Rechthoek 48">
                  <a:extLst>
                    <a:ext uri="{FF2B5EF4-FFF2-40B4-BE49-F238E27FC236}">
                      <a16:creationId xmlns:a16="http://schemas.microsoft.com/office/drawing/2014/main" id="{2AA5E932-4CDA-45A1-A1E5-3D530810E0C6}"/>
                    </a:ext>
                  </a:extLst>
                </p:cNvPr>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0" name="Rechthoek 49">
                  <a:extLst>
                    <a:ext uri="{FF2B5EF4-FFF2-40B4-BE49-F238E27FC236}">
                      <a16:creationId xmlns:a16="http://schemas.microsoft.com/office/drawing/2014/main" id="{F8BB2F18-AAB3-4913-B66F-1465F288DB69}"/>
                    </a:ext>
                  </a:extLst>
                </p:cNvPr>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1" name="Rechthoek 50">
                  <a:extLst>
                    <a:ext uri="{FF2B5EF4-FFF2-40B4-BE49-F238E27FC236}">
                      <a16:creationId xmlns:a16="http://schemas.microsoft.com/office/drawing/2014/main" id="{F3A9AA77-9DC6-4E10-9A6D-A54873CE7D55}"/>
                    </a:ext>
                  </a:extLst>
                </p:cNvPr>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2" name="Rechthoek 51">
                  <a:extLst>
                    <a:ext uri="{FF2B5EF4-FFF2-40B4-BE49-F238E27FC236}">
                      <a16:creationId xmlns:a16="http://schemas.microsoft.com/office/drawing/2014/main" id="{83EA325F-1EC4-4587-AB82-7BA77C164E42}"/>
                    </a:ext>
                  </a:extLst>
                </p:cNvPr>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3" name="Rechthoek 52">
                  <a:extLst>
                    <a:ext uri="{FF2B5EF4-FFF2-40B4-BE49-F238E27FC236}">
                      <a16:creationId xmlns:a16="http://schemas.microsoft.com/office/drawing/2014/main" id="{A083F309-D249-47ED-95BC-8D55287EADAB}"/>
                    </a:ext>
                  </a:extLst>
                </p:cNvPr>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4" name="Rechthoek 53">
                  <a:extLst>
                    <a:ext uri="{FF2B5EF4-FFF2-40B4-BE49-F238E27FC236}">
                      <a16:creationId xmlns:a16="http://schemas.microsoft.com/office/drawing/2014/main" id="{1B54D098-DE60-479F-BCC9-E6C3692770D9}"/>
                    </a:ext>
                  </a:extLst>
                </p:cNvPr>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5" name="Vrije vorm 158">
                  <a:extLst>
                    <a:ext uri="{FF2B5EF4-FFF2-40B4-BE49-F238E27FC236}">
                      <a16:creationId xmlns:a16="http://schemas.microsoft.com/office/drawing/2014/main" id="{64571C6E-2268-4B64-A605-C010DFB77567}"/>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25" name="Rechte verbindingslijn 24">
              <a:extLst>
                <a:ext uri="{FF2B5EF4-FFF2-40B4-BE49-F238E27FC236}">
                  <a16:creationId xmlns:a16="http://schemas.microsoft.com/office/drawing/2014/main" id="{EBA3FA78-8E28-4762-AA6F-7698CDD29AC5}"/>
                </a:ext>
              </a:extLst>
            </p:cNvPr>
            <p:cNvCxnSpPr>
              <a:stCxn id="58" idx="2"/>
              <a:endCxn id="43" idx="1"/>
            </p:cNvCxnSpPr>
            <p:nvPr userDrawn="1"/>
          </p:nvCxnSpPr>
          <p:spPr>
            <a:xfrm>
              <a:off x="-2772053" y="1446637"/>
              <a:ext cx="866154" cy="53821"/>
            </a:xfrm>
            <a:prstGeom prst="line">
              <a:avLst/>
            </a:prstGeom>
            <a:noFill/>
            <a:ln w="9525" cap="flat" cmpd="sng" algn="ctr">
              <a:solidFill>
                <a:schemeClr val="tx2"/>
              </a:solidFill>
              <a:prstDash val="solid"/>
              <a:headEnd type="oval"/>
            </a:ln>
            <a:effectLst/>
          </p:spPr>
        </p:cxnSp>
        <p:cxnSp>
          <p:nvCxnSpPr>
            <p:cNvPr id="26" name="Rechte verbindingslijn 25">
              <a:extLst>
                <a:ext uri="{FF2B5EF4-FFF2-40B4-BE49-F238E27FC236}">
                  <a16:creationId xmlns:a16="http://schemas.microsoft.com/office/drawing/2014/main" id="{A93B9841-DEC2-4A06-9AC1-9886EC52E15D}"/>
                </a:ext>
              </a:extLst>
            </p:cNvPr>
            <p:cNvCxnSpPr>
              <a:endCxn id="78" idx="1"/>
            </p:cNvCxnSpPr>
            <p:nvPr userDrawn="1"/>
          </p:nvCxnSpPr>
          <p:spPr>
            <a:xfrm flipV="1">
              <a:off x="-2411523" y="1036035"/>
              <a:ext cx="505623" cy="283623"/>
            </a:xfrm>
            <a:prstGeom prst="line">
              <a:avLst/>
            </a:prstGeom>
            <a:noFill/>
            <a:ln w="9525" cap="flat" cmpd="sng" algn="ctr">
              <a:solidFill>
                <a:schemeClr val="tx2"/>
              </a:solidFill>
              <a:prstDash val="solid"/>
              <a:headEnd type="oval"/>
            </a:ln>
            <a:effectLst/>
          </p:spPr>
        </p:cxnSp>
        <p:sp>
          <p:nvSpPr>
            <p:cNvPr id="27" name="Textfield placeholder">
              <a:extLst>
                <a:ext uri="{FF2B5EF4-FFF2-40B4-BE49-F238E27FC236}">
                  <a16:creationId xmlns:a16="http://schemas.microsoft.com/office/drawing/2014/main" id="{861495FC-500B-4070-9D8C-BC35CD8537DD}"/>
                </a:ext>
              </a:extLst>
            </p:cNvPr>
            <p:cNvSpPr txBox="1">
              <a:spLocks/>
            </p:cNvSpPr>
            <p:nvPr userDrawn="1"/>
          </p:nvSpPr>
          <p:spPr>
            <a:xfrm>
              <a:off x="-1298784" y="822187"/>
              <a:ext cx="1057381"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omhoog</a:t>
              </a:r>
            </a:p>
          </p:txBody>
        </p:sp>
        <p:sp>
          <p:nvSpPr>
            <p:cNvPr id="28" name="Textfield placeholder">
              <a:extLst>
                <a:ext uri="{FF2B5EF4-FFF2-40B4-BE49-F238E27FC236}">
                  <a16:creationId xmlns:a16="http://schemas.microsoft.com/office/drawing/2014/main" id="{F37E3515-4764-4C9C-AC1F-E473A5E5253A}"/>
                </a:ext>
              </a:extLst>
            </p:cNvPr>
            <p:cNvSpPr txBox="1">
              <a:spLocks/>
            </p:cNvSpPr>
            <p:nvPr userDrawn="1"/>
          </p:nvSpPr>
          <p:spPr>
            <a:xfrm>
              <a:off x="-1298785" y="1286608"/>
              <a:ext cx="107064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omlaag</a:t>
              </a:r>
            </a:p>
          </p:txBody>
        </p:sp>
        <p:sp>
          <p:nvSpPr>
            <p:cNvPr id="29" name="Ovaal 28">
              <a:extLst>
                <a:ext uri="{FF2B5EF4-FFF2-40B4-BE49-F238E27FC236}">
                  <a16:creationId xmlns:a16="http://schemas.microsoft.com/office/drawing/2014/main" id="{AC158122-F353-4F4A-BAE4-A20872A84523}"/>
                </a:ext>
              </a:extLst>
            </p:cNvPr>
            <p:cNvSpPr/>
            <p:nvPr userDrawn="1"/>
          </p:nvSpPr>
          <p:spPr>
            <a:xfrm>
              <a:off x="-2917251" y="3580680"/>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grpSp>
          <p:nvGrpSpPr>
            <p:cNvPr id="30" name="Groep 29">
              <a:extLst>
                <a:ext uri="{FF2B5EF4-FFF2-40B4-BE49-F238E27FC236}">
                  <a16:creationId xmlns:a16="http://schemas.microsoft.com/office/drawing/2014/main" id="{38F0C86A-F7CD-482C-AF2F-88BF4E1BE8A2}"/>
                </a:ext>
              </a:extLst>
            </p:cNvPr>
            <p:cNvGrpSpPr/>
            <p:nvPr/>
          </p:nvGrpSpPr>
          <p:grpSpPr>
            <a:xfrm>
              <a:off x="-2908046" y="821494"/>
              <a:ext cx="528902" cy="344202"/>
              <a:chOff x="-2880382" y="410556"/>
              <a:chExt cx="528695" cy="344202"/>
            </a:xfrm>
          </p:grpSpPr>
          <p:sp>
            <p:nvSpPr>
              <p:cNvPr id="41" name="Afgeronde rechthoek 144">
                <a:extLst>
                  <a:ext uri="{FF2B5EF4-FFF2-40B4-BE49-F238E27FC236}">
                    <a16:creationId xmlns:a16="http://schemas.microsoft.com/office/drawing/2014/main" id="{3017B612-F9E3-47E5-A331-37B2177C601E}"/>
                  </a:ext>
                </a:extLst>
              </p:cNvPr>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sp>
            <p:nvSpPr>
              <p:cNvPr id="42" name="Vrije vorm 145">
                <a:extLst>
                  <a:ext uri="{FF2B5EF4-FFF2-40B4-BE49-F238E27FC236}">
                    <a16:creationId xmlns:a16="http://schemas.microsoft.com/office/drawing/2014/main" id="{F745FD0A-D612-4618-B1F2-E670EA158511}"/>
                  </a:ext>
                </a:extLst>
              </p:cNvPr>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766"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31" name="Tekstvak 33">
              <a:extLst>
                <a:ext uri="{FF2B5EF4-FFF2-40B4-BE49-F238E27FC236}">
                  <a16:creationId xmlns:a16="http://schemas.microsoft.com/office/drawing/2014/main" id="{CF80801C-8B85-43FD-B707-7E4A3D4D98D3}"/>
                </a:ext>
              </a:extLst>
            </p:cNvPr>
            <p:cNvSpPr txBox="1"/>
            <p:nvPr userDrawn="1"/>
          </p:nvSpPr>
          <p:spPr>
            <a:xfrm>
              <a:off x="-2917251" y="377548"/>
              <a:ext cx="2680934"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766"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‘Alinea’</a:t>
              </a:r>
            </a:p>
          </p:txBody>
        </p:sp>
        <p:sp>
          <p:nvSpPr>
            <p:cNvPr id="32" name="Textfield placeholder">
              <a:extLst>
                <a:ext uri="{FF2B5EF4-FFF2-40B4-BE49-F238E27FC236}">
                  <a16:creationId xmlns:a16="http://schemas.microsoft.com/office/drawing/2014/main" id="{7CAC878E-E763-468F-BCEA-8BAB3FC1BD48}"/>
                </a:ext>
              </a:extLst>
            </p:cNvPr>
            <p:cNvSpPr txBox="1">
              <a:spLocks/>
            </p:cNvSpPr>
            <p:nvPr userDrawn="1"/>
          </p:nvSpPr>
          <p:spPr>
            <a:xfrm>
              <a:off x="-2529617" y="3581587"/>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742" marR="0" lvl="4" indent="-355742" algn="l" defTabSz="355742" rtl="0" eaLnBrk="1" fontAlgn="auto" latinLnBrk="0" hangingPunct="1">
                <a:lnSpc>
                  <a:spcPct val="85000"/>
                </a:lnSpc>
                <a:spcBef>
                  <a:spcPts val="900"/>
                </a:spcBef>
                <a:spcAft>
                  <a:spcPts val="0"/>
                </a:spcAft>
                <a:buClr>
                  <a:schemeClr val="tx1"/>
                </a:buClr>
                <a:buSzTx/>
                <a:buFont typeface="+mj-lt"/>
                <a:buAutoNum type="arabicPeriod"/>
                <a:tabLst/>
                <a:defRPr/>
              </a:pPr>
              <a:r>
                <a:rPr lang="nl-NL" sz="2000" b="0" kern="1200" noProof="0">
                  <a:solidFill>
                    <a:schemeClr val="tx1"/>
                  </a:solidFill>
                  <a:latin typeface="+mn-lt"/>
                  <a:ea typeface="+mn-ea"/>
                  <a:cs typeface="+mn-cs"/>
                </a:rPr>
                <a:t>Level 5</a:t>
              </a:r>
            </a:p>
          </p:txBody>
        </p:sp>
        <p:sp>
          <p:nvSpPr>
            <p:cNvPr id="33" name="Textfield placeholder">
              <a:extLst>
                <a:ext uri="{FF2B5EF4-FFF2-40B4-BE49-F238E27FC236}">
                  <a16:creationId xmlns:a16="http://schemas.microsoft.com/office/drawing/2014/main" id="{30517CB0-B5F8-48B4-8B76-E120227245C1}"/>
                </a:ext>
              </a:extLst>
            </p:cNvPr>
            <p:cNvSpPr txBox="1">
              <a:spLocks/>
            </p:cNvSpPr>
            <p:nvPr userDrawn="1"/>
          </p:nvSpPr>
          <p:spPr>
            <a:xfrm>
              <a:off x="-2545010" y="437839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05185" marR="0" lvl="6" indent="-273159" algn="l" defTabSz="355742" rtl="0" eaLnBrk="1" fontAlgn="auto" latinLnBrk="0" hangingPunct="1">
                <a:lnSpc>
                  <a:spcPct val="85000"/>
                </a:lnSpc>
                <a:spcBef>
                  <a:spcPts val="900"/>
                </a:spcBef>
                <a:spcAft>
                  <a:spcPts val="0"/>
                </a:spcAft>
                <a:buClr>
                  <a:schemeClr val="tx1"/>
                </a:buClr>
                <a:buSzPct val="80000"/>
                <a:buFont typeface="Arial" panose="020B0604020202020204" pitchFamily="34" charset="0"/>
                <a:buChar char="-"/>
                <a:tabLst/>
                <a:defRPr/>
              </a:pPr>
              <a:r>
                <a:rPr lang="nl-NL" sz="1800" kern="1200" noProof="0">
                  <a:solidFill>
                    <a:schemeClr val="tx1"/>
                  </a:solidFill>
                  <a:latin typeface="+mn-lt"/>
                  <a:ea typeface="+mn-ea"/>
                  <a:cs typeface="+mn-cs"/>
                </a:rPr>
                <a:t>Level 7</a:t>
              </a:r>
            </a:p>
          </p:txBody>
        </p:sp>
        <p:sp>
          <p:nvSpPr>
            <p:cNvPr id="34" name="Ovaal 33">
              <a:extLst>
                <a:ext uri="{FF2B5EF4-FFF2-40B4-BE49-F238E27FC236}">
                  <a16:creationId xmlns:a16="http://schemas.microsoft.com/office/drawing/2014/main" id="{4A9296AF-EE88-40F9-9BF3-936C37149D00}"/>
                </a:ext>
              </a:extLst>
            </p:cNvPr>
            <p:cNvSpPr/>
            <p:nvPr userDrawn="1"/>
          </p:nvSpPr>
          <p:spPr>
            <a:xfrm>
              <a:off x="-2917251" y="397926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35" name="Ovaal 34">
              <a:extLst>
                <a:ext uri="{FF2B5EF4-FFF2-40B4-BE49-F238E27FC236}">
                  <a16:creationId xmlns:a16="http://schemas.microsoft.com/office/drawing/2014/main" id="{2018EF0C-BCF5-4225-BE4E-8E3F0A39E7E1}"/>
                </a:ext>
              </a:extLst>
            </p:cNvPr>
            <p:cNvSpPr/>
            <p:nvPr userDrawn="1"/>
          </p:nvSpPr>
          <p:spPr>
            <a:xfrm>
              <a:off x="-2917251" y="437785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36" name="Ovaal 35">
              <a:extLst>
                <a:ext uri="{FF2B5EF4-FFF2-40B4-BE49-F238E27FC236}">
                  <a16:creationId xmlns:a16="http://schemas.microsoft.com/office/drawing/2014/main" id="{419F797E-1B3E-43A8-B428-A6599BFD983C}"/>
                </a:ext>
              </a:extLst>
            </p:cNvPr>
            <p:cNvSpPr/>
            <p:nvPr userDrawn="1"/>
          </p:nvSpPr>
          <p:spPr>
            <a:xfrm>
              <a:off x="-2917251" y="477643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37" name="Textfield placeholder">
              <a:extLst>
                <a:ext uri="{FF2B5EF4-FFF2-40B4-BE49-F238E27FC236}">
                  <a16:creationId xmlns:a16="http://schemas.microsoft.com/office/drawing/2014/main" id="{5D1AEE2F-CE0F-4F01-A409-46566042C500}"/>
                </a:ext>
              </a:extLst>
            </p:cNvPr>
            <p:cNvSpPr txBox="1">
              <a:spLocks/>
            </p:cNvSpPr>
            <p:nvPr userDrawn="1"/>
          </p:nvSpPr>
          <p:spPr>
            <a:xfrm>
              <a:off x="-2529617" y="3979991"/>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32026" marR="0" lvl="5" indent="-176282" algn="l" defTabSz="355742" rtl="0" eaLnBrk="1" fontAlgn="auto" latinLnBrk="0" hangingPunct="1">
                <a:lnSpc>
                  <a:spcPct val="85000"/>
                </a:lnSpc>
                <a:spcBef>
                  <a:spcPts val="900"/>
                </a:spcBef>
                <a:spcAft>
                  <a:spcPts val="0"/>
                </a:spcAft>
                <a:buClr>
                  <a:schemeClr val="tx1"/>
                </a:buClr>
                <a:buSzTx/>
                <a:buFont typeface="Arial" panose="020B0604020202020204" pitchFamily="34" charset="0"/>
                <a:buChar char="•"/>
                <a:tabLst/>
                <a:defRPr/>
              </a:pPr>
              <a:r>
                <a:rPr lang="nl-NL" sz="1800" i="0" kern="1200" cap="none" baseline="0" noProof="0">
                  <a:solidFill>
                    <a:schemeClr val="tx1"/>
                  </a:solidFill>
                  <a:latin typeface="+mn-lt"/>
                  <a:ea typeface="+mn-ea"/>
                  <a:cs typeface="+mn-cs"/>
                </a:rPr>
                <a:t>Level 6</a:t>
              </a:r>
            </a:p>
          </p:txBody>
        </p:sp>
        <p:sp>
          <p:nvSpPr>
            <p:cNvPr id="38" name="Textfield placeholder">
              <a:extLst>
                <a:ext uri="{FF2B5EF4-FFF2-40B4-BE49-F238E27FC236}">
                  <a16:creationId xmlns:a16="http://schemas.microsoft.com/office/drawing/2014/main" id="{9BEE5D1C-7780-4158-89D5-E1F9FC2263DC}"/>
                </a:ext>
              </a:extLst>
            </p:cNvPr>
            <p:cNvSpPr txBox="1">
              <a:spLocks/>
            </p:cNvSpPr>
            <p:nvPr userDrawn="1"/>
          </p:nvSpPr>
          <p:spPr>
            <a:xfrm>
              <a:off x="-2529617" y="477679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7" indent="0" algn="l" defTabSz="355742" rtl="0" eaLnBrk="1" fontAlgn="auto" latinLnBrk="0" hangingPunct="1">
                <a:lnSpc>
                  <a:spcPct val="85000"/>
                </a:lnSpc>
                <a:spcBef>
                  <a:spcPts val="0"/>
                </a:spcBef>
                <a:spcAft>
                  <a:spcPts val="1600"/>
                </a:spcAft>
                <a:buClrTx/>
                <a:buSzTx/>
                <a:buFont typeface="Arial" panose="020B0604020202020204" pitchFamily="34" charset="0"/>
                <a:buNone/>
                <a:tabLst/>
                <a:defRPr/>
              </a:pPr>
              <a:r>
                <a:rPr lang="nl-NL" sz="2400" b="0" kern="1200" noProof="0">
                  <a:solidFill>
                    <a:schemeClr val="tx1"/>
                  </a:solidFill>
                  <a:latin typeface="+mj-lt"/>
                  <a:ea typeface="+mn-ea"/>
                  <a:cs typeface="+mn-cs"/>
                </a:rPr>
                <a:t>Level 8</a:t>
              </a:r>
            </a:p>
          </p:txBody>
        </p:sp>
        <p:sp>
          <p:nvSpPr>
            <p:cNvPr id="39" name="Ovaal 38">
              <a:extLst>
                <a:ext uri="{FF2B5EF4-FFF2-40B4-BE49-F238E27FC236}">
                  <a16:creationId xmlns:a16="http://schemas.microsoft.com/office/drawing/2014/main" id="{B1487DEF-A379-49CE-BFC7-CA0098F9731E}"/>
                </a:ext>
              </a:extLst>
            </p:cNvPr>
            <p:cNvSpPr/>
            <p:nvPr userDrawn="1"/>
          </p:nvSpPr>
          <p:spPr>
            <a:xfrm>
              <a:off x="-2917251" y="517502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sp>
          <p:nvSpPr>
            <p:cNvPr id="40" name="Textfield placeholder">
              <a:extLst>
                <a:ext uri="{FF2B5EF4-FFF2-40B4-BE49-F238E27FC236}">
                  <a16:creationId xmlns:a16="http://schemas.microsoft.com/office/drawing/2014/main" id="{C432DBCA-BC18-4E3C-9EB3-7E013F08CE64}"/>
                </a:ext>
              </a:extLst>
            </p:cNvPr>
            <p:cNvSpPr txBox="1">
              <a:spLocks/>
            </p:cNvSpPr>
            <p:nvPr userDrawn="1"/>
          </p:nvSpPr>
          <p:spPr>
            <a:xfrm>
              <a:off x="-2529617" y="517520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8" indent="0" algn="l" defTabSz="355742" rtl="0" eaLnBrk="1" fontAlgn="auto" latinLnBrk="0" hangingPunct="1">
                <a:lnSpc>
                  <a:spcPct val="85000"/>
                </a:lnSpc>
                <a:spcBef>
                  <a:spcPts val="900"/>
                </a:spcBef>
                <a:spcAft>
                  <a:spcPts val="0"/>
                </a:spcAft>
                <a:buClrTx/>
                <a:buSzTx/>
                <a:buFont typeface="Arial" panose="020B0604020202020204" pitchFamily="34" charset="0"/>
                <a:buNone/>
                <a:tabLst/>
                <a:defRPr/>
              </a:pPr>
              <a:r>
                <a:rPr lang="nl-NL" sz="2000" b="0" i="0" u="none" kern="1200" noProof="0">
                  <a:solidFill>
                    <a:schemeClr val="tx1"/>
                  </a:solidFill>
                  <a:latin typeface="+mn-lt"/>
                  <a:ea typeface="+mn-ea"/>
                  <a:cs typeface="+mn-cs"/>
                </a:rPr>
                <a:t>Level 9</a:t>
              </a:r>
            </a:p>
          </p:txBody>
        </p:sp>
      </p:grpSp>
      <p:sp>
        <p:nvSpPr>
          <p:cNvPr id="93" name="Tijdelijke aanduiding voor voettekst 3">
            <a:extLst>
              <a:ext uri="{FF2B5EF4-FFF2-40B4-BE49-F238E27FC236}">
                <a16:creationId xmlns:a16="http://schemas.microsoft.com/office/drawing/2014/main" id="{E4017BCC-79F9-4265-87CF-3DE411009485}"/>
              </a:ext>
            </a:extLst>
          </p:cNvPr>
          <p:cNvSpPr>
            <a:spLocks noGrp="1"/>
          </p:cNvSpPr>
          <p:nvPr>
            <p:ph type="ftr" sz="quarter" idx="3"/>
          </p:nvPr>
        </p:nvSpPr>
        <p:spPr>
          <a:xfrm>
            <a:off x="876503" y="6355828"/>
            <a:ext cx="4114800" cy="365125"/>
          </a:xfrm>
          <a:prstGeom prst="rect">
            <a:avLst/>
          </a:prstGeom>
          <a:noFill/>
        </p:spPr>
        <p:txBody>
          <a:bodyPr vert="horz" lIns="91440" tIns="45720" rIns="91440" bIns="45720" rtlCol="0" anchor="ctr">
            <a:scene3d>
              <a:camera prst="orthographicFront">
                <a:rot lat="0" lon="0" rev="0"/>
              </a:camera>
              <a:lightRig rig="threePt" dir="t"/>
            </a:scene3d>
          </a:bodyPr>
          <a:lstStyle>
            <a:lvl1pPr algn="ctr">
              <a:defRPr sz="1000" b="1" spc="600">
                <a:solidFill>
                  <a:schemeClr val="bg1"/>
                </a:solidFill>
              </a:defRPr>
            </a:lvl1pPr>
          </a:lstStyle>
          <a:p>
            <a:endParaRPr lang="nl-NL"/>
          </a:p>
        </p:txBody>
      </p:sp>
    </p:spTree>
    <p:extLst>
      <p:ext uri="{BB962C8B-B14F-4D97-AF65-F5344CB8AC3E}">
        <p14:creationId xmlns:p14="http://schemas.microsoft.com/office/powerpoint/2010/main" val="51819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to Rechts en Inhoud 2 + titel">
    <p:bg>
      <p:bgPr>
        <a:solidFill>
          <a:schemeClr val="tx1"/>
        </a:solid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3E383C80-F962-5741-902E-AA0F94346F7B}"/>
              </a:ext>
            </a:extLst>
          </p:cNvPr>
          <p:cNvSpPr>
            <a:spLocks noGrp="1"/>
          </p:cNvSpPr>
          <p:nvPr>
            <p:ph type="sldNum" sz="quarter" idx="12"/>
          </p:nvPr>
        </p:nvSpPr>
        <p:spPr>
          <a:xfrm>
            <a:off x="288000" y="6356350"/>
            <a:ext cx="2743200" cy="365125"/>
          </a:xfrm>
        </p:spPr>
        <p:txBody>
          <a:bodyPr/>
          <a:lstStyle>
            <a:lvl1pPr algn="l">
              <a:defRPr>
                <a:solidFill>
                  <a:schemeClr val="bg1"/>
                </a:solidFill>
              </a:defRPr>
            </a:lvl1pPr>
          </a:lstStyle>
          <a:p>
            <a:fld id="{D1A98CB6-53BB-054D-8874-55CB05D70D36}" type="slidenum">
              <a:rPr lang="nl-NL" smtClean="0"/>
              <a:pPr/>
              <a:t>‹nr.›</a:t>
            </a:fld>
            <a:endParaRPr lang="nl-NL"/>
          </a:p>
        </p:txBody>
      </p:sp>
      <p:sp>
        <p:nvSpPr>
          <p:cNvPr id="5" name="Tijdelijke aanduiding voor afbeelding 4">
            <a:extLst>
              <a:ext uri="{FF2B5EF4-FFF2-40B4-BE49-F238E27FC236}">
                <a16:creationId xmlns:a16="http://schemas.microsoft.com/office/drawing/2014/main" id="{E0804EE0-74B5-7747-9335-8F9E8E922141}"/>
              </a:ext>
            </a:extLst>
          </p:cNvPr>
          <p:cNvSpPr>
            <a:spLocks noGrp="1"/>
          </p:cNvSpPr>
          <p:nvPr>
            <p:ph type="pic" sz="quarter" idx="13"/>
          </p:nvPr>
        </p:nvSpPr>
        <p:spPr>
          <a:xfrm>
            <a:off x="6096000" y="0"/>
            <a:ext cx="6096000" cy="6858000"/>
          </a:xfrm>
        </p:spPr>
        <p:txBody>
          <a:bodyPr/>
          <a:lstStyle/>
          <a:p>
            <a:r>
              <a:rPr lang="en-US"/>
              <a:t>Click icon to add picture</a:t>
            </a:r>
            <a:endParaRPr lang="nl-NL"/>
          </a:p>
        </p:txBody>
      </p:sp>
      <p:sp>
        <p:nvSpPr>
          <p:cNvPr id="8" name="Tijdelijke aanduiding voor inhoud 7">
            <a:extLst>
              <a:ext uri="{FF2B5EF4-FFF2-40B4-BE49-F238E27FC236}">
                <a16:creationId xmlns:a16="http://schemas.microsoft.com/office/drawing/2014/main" id="{925865F3-87BA-A641-B74F-326C556E7BDE}"/>
              </a:ext>
            </a:extLst>
          </p:cNvPr>
          <p:cNvSpPr>
            <a:spLocks noGrp="1"/>
          </p:cNvSpPr>
          <p:nvPr>
            <p:ph sz="quarter" idx="14" hasCustomPrompt="1"/>
          </p:nvPr>
        </p:nvSpPr>
        <p:spPr>
          <a:xfrm>
            <a:off x="288000" y="990600"/>
            <a:ext cx="5529601" cy="50927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a:t>
            </a:r>
          </a:p>
          <a:p>
            <a:pPr lvl="6"/>
            <a:r>
              <a:rPr lang="nl-NL"/>
              <a:t>Zeven</a:t>
            </a:r>
          </a:p>
          <a:p>
            <a:pPr lvl="7"/>
            <a:r>
              <a:rPr lang="nl-NL"/>
              <a:t>Acht</a:t>
            </a:r>
          </a:p>
          <a:p>
            <a:pPr lvl="8"/>
            <a:r>
              <a:rPr lang="nl-NL"/>
              <a:t>Negen</a:t>
            </a:r>
          </a:p>
        </p:txBody>
      </p:sp>
      <p:pic>
        <p:nvPicPr>
          <p:cNvPr id="9" name="Afbeelding 8">
            <a:extLst>
              <a:ext uri="{FF2B5EF4-FFF2-40B4-BE49-F238E27FC236}">
                <a16:creationId xmlns:a16="http://schemas.microsoft.com/office/drawing/2014/main" id="{EB607CAE-1CD8-7248-BFC9-8F3246C45FE6}"/>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888164" y="6452397"/>
            <a:ext cx="1207836" cy="350006"/>
          </a:xfrm>
          <a:prstGeom prst="rect">
            <a:avLst/>
          </a:prstGeom>
        </p:spPr>
      </p:pic>
      <p:sp>
        <p:nvSpPr>
          <p:cNvPr id="7" name="Titel 1">
            <a:extLst>
              <a:ext uri="{FF2B5EF4-FFF2-40B4-BE49-F238E27FC236}">
                <a16:creationId xmlns:a16="http://schemas.microsoft.com/office/drawing/2014/main" id="{2B60D058-42DA-4B9B-971C-79C34253AF61}"/>
              </a:ext>
            </a:extLst>
          </p:cNvPr>
          <p:cNvSpPr>
            <a:spLocks noGrp="1"/>
          </p:cNvSpPr>
          <p:nvPr>
            <p:ph type="title"/>
          </p:nvPr>
        </p:nvSpPr>
        <p:spPr>
          <a:xfrm>
            <a:off x="288000" y="288001"/>
            <a:ext cx="5529601" cy="597600"/>
          </a:xfrm>
        </p:spPr>
        <p:txBody>
          <a:bodyPr/>
          <a:lstStyle>
            <a:lvl1pPr algn="l">
              <a:defRPr>
                <a:solidFill>
                  <a:schemeClr val="bg1"/>
                </a:solidFill>
              </a:defRPr>
            </a:lvl1pPr>
          </a:lstStyle>
          <a:p>
            <a:r>
              <a:rPr lang="en-US"/>
              <a:t>Click to edit Master title style</a:t>
            </a:r>
            <a:endParaRPr lang="nl-NL"/>
          </a:p>
        </p:txBody>
      </p:sp>
      <p:grpSp>
        <p:nvGrpSpPr>
          <p:cNvPr id="10" name="Groep 9">
            <a:extLst>
              <a:ext uri="{FF2B5EF4-FFF2-40B4-BE49-F238E27FC236}">
                <a16:creationId xmlns:a16="http://schemas.microsoft.com/office/drawing/2014/main" id="{51A5C06F-E3A9-4E34-A62E-F26E7A75B68E}"/>
              </a:ext>
            </a:extLst>
          </p:cNvPr>
          <p:cNvGrpSpPr/>
          <p:nvPr userDrawn="1"/>
        </p:nvGrpSpPr>
        <p:grpSpPr>
          <a:xfrm>
            <a:off x="-2917251" y="0"/>
            <a:ext cx="2689107" cy="5573611"/>
            <a:chOff x="-2917251" y="0"/>
            <a:chExt cx="2689107" cy="5573611"/>
          </a:xfrm>
        </p:grpSpPr>
        <p:sp>
          <p:nvSpPr>
            <p:cNvPr id="11" name="Rechthoek 10">
              <a:extLst>
                <a:ext uri="{FF2B5EF4-FFF2-40B4-BE49-F238E27FC236}">
                  <a16:creationId xmlns:a16="http://schemas.microsoft.com/office/drawing/2014/main" id="{04BA993A-2B79-4E04-9871-C41FD47FB5AB}"/>
                </a:ext>
              </a:extLst>
            </p:cNvPr>
            <p:cNvSpPr/>
            <p:nvPr userDrawn="1"/>
          </p:nvSpPr>
          <p:spPr>
            <a:xfrm>
              <a:off x="-2917251" y="0"/>
              <a:ext cx="2675848" cy="195254"/>
            </a:xfrm>
            <a:prstGeom prst="rect">
              <a:avLst/>
            </a:prstGeom>
            <a:noFill/>
            <a:ln w="25400" cap="flat" cmpd="sng" algn="ctr">
              <a:noFill/>
              <a:prstDash val="solid"/>
            </a:ln>
            <a:effectLst/>
          </p:spPr>
          <p:txBody>
            <a:bodyPr lIns="0" tIns="0" rIns="0" bIns="0" rtlCol="0" anchor="t"/>
            <a:lstStyle/>
            <a:p>
              <a:pPr marL="0" marR="0" lvl="0" indent="0" defTabSz="914766" eaLnBrk="1" fontAlgn="auto" latinLnBrk="0" hangingPunct="1">
                <a:lnSpc>
                  <a:spcPct val="80000"/>
                </a:lnSpc>
                <a:spcBef>
                  <a:spcPts val="0"/>
                </a:spcBef>
                <a:spcAft>
                  <a:spcPts val="0"/>
                </a:spcAft>
                <a:buClrTx/>
                <a:buSzTx/>
                <a:buFontTx/>
                <a:buNone/>
                <a:tabLst/>
                <a:defRPr/>
              </a:pPr>
              <a:r>
                <a:rPr kumimoji="0" lang="nl-NL" sz="1601" b="1" i="0" u="none" strike="noStrike" kern="0" cap="none" spc="0" normalizeH="0" baseline="0" noProof="0">
                  <a:ln>
                    <a:noFill/>
                  </a:ln>
                  <a:solidFill>
                    <a:schemeClr val="tx2"/>
                  </a:solidFill>
                  <a:effectLst/>
                  <a:uLnTx/>
                  <a:uFillTx/>
                  <a:cs typeface="Segoe UI Light" panose="020B0502040204020203" pitchFamily="34" charset="0"/>
                </a:rPr>
                <a:t>TEKST NIVEAUS</a:t>
              </a:r>
            </a:p>
          </p:txBody>
        </p:sp>
        <p:sp>
          <p:nvSpPr>
            <p:cNvPr id="12" name="Textfield placeholder">
              <a:extLst>
                <a:ext uri="{FF2B5EF4-FFF2-40B4-BE49-F238E27FC236}">
                  <a16:creationId xmlns:a16="http://schemas.microsoft.com/office/drawing/2014/main" id="{70611AD3-D1DD-4818-8A10-F5DD81190CC5}"/>
                </a:ext>
              </a:extLst>
            </p:cNvPr>
            <p:cNvSpPr txBox="1">
              <a:spLocks/>
            </p:cNvSpPr>
            <p:nvPr userDrawn="1"/>
          </p:nvSpPr>
          <p:spPr>
            <a:xfrm>
              <a:off x="-2545010" y="278477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2" indent="0" algn="l" defTabSz="355742" rtl="0" eaLnBrk="1" fontAlgn="auto" latinLnBrk="0" hangingPunct="1">
                <a:lnSpc>
                  <a:spcPct val="85000"/>
                </a:lnSpc>
                <a:spcBef>
                  <a:spcPts val="1800"/>
                </a:spcBef>
                <a:spcAft>
                  <a:spcPts val="0"/>
                </a:spcAft>
                <a:buClr>
                  <a:schemeClr val="accent3"/>
                </a:buClr>
                <a:buSzPct val="100000"/>
                <a:buFont typeface="Arial" panose="020B0604020202020204" pitchFamily="34" charset="0"/>
                <a:buNone/>
                <a:tabLst/>
                <a:defRPr/>
              </a:pPr>
              <a:r>
                <a:rPr lang="nl-NL" sz="2000" kern="1200" noProof="0">
                  <a:solidFill>
                    <a:schemeClr val="tx1"/>
                  </a:solidFill>
                  <a:latin typeface="+mn-lt"/>
                  <a:ea typeface="+mn-ea"/>
                  <a:cs typeface="+mn-cs"/>
                </a:rPr>
                <a:t>Level 3</a:t>
              </a:r>
            </a:p>
          </p:txBody>
        </p:sp>
        <p:sp>
          <p:nvSpPr>
            <p:cNvPr id="13" name="Ovaal 12">
              <a:extLst>
                <a:ext uri="{FF2B5EF4-FFF2-40B4-BE49-F238E27FC236}">
                  <a16:creationId xmlns:a16="http://schemas.microsoft.com/office/drawing/2014/main" id="{B287640D-E7C8-4D95-BAAB-C6EEEA9917CB}"/>
                </a:ext>
              </a:extLst>
            </p:cNvPr>
            <p:cNvSpPr/>
            <p:nvPr userDrawn="1"/>
          </p:nvSpPr>
          <p:spPr>
            <a:xfrm>
              <a:off x="-2917251" y="198633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1</a:t>
              </a:r>
            </a:p>
          </p:txBody>
        </p:sp>
        <p:sp>
          <p:nvSpPr>
            <p:cNvPr id="14" name="Ovaal 13">
              <a:extLst>
                <a:ext uri="{FF2B5EF4-FFF2-40B4-BE49-F238E27FC236}">
                  <a16:creationId xmlns:a16="http://schemas.microsoft.com/office/drawing/2014/main" id="{84927725-B19B-4549-AE8E-49A4677C1A70}"/>
                </a:ext>
              </a:extLst>
            </p:cNvPr>
            <p:cNvSpPr/>
            <p:nvPr userDrawn="1"/>
          </p:nvSpPr>
          <p:spPr>
            <a:xfrm>
              <a:off x="-2917251" y="238492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15" name="Ovaal 14">
              <a:extLst>
                <a:ext uri="{FF2B5EF4-FFF2-40B4-BE49-F238E27FC236}">
                  <a16:creationId xmlns:a16="http://schemas.microsoft.com/office/drawing/2014/main" id="{71D75C60-5B71-44EB-B338-301C3AC6BA73}"/>
                </a:ext>
              </a:extLst>
            </p:cNvPr>
            <p:cNvSpPr/>
            <p:nvPr userDrawn="1"/>
          </p:nvSpPr>
          <p:spPr>
            <a:xfrm>
              <a:off x="-2917251" y="278350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16" name="Ovaal 15">
              <a:extLst>
                <a:ext uri="{FF2B5EF4-FFF2-40B4-BE49-F238E27FC236}">
                  <a16:creationId xmlns:a16="http://schemas.microsoft.com/office/drawing/2014/main" id="{A1570BD1-748C-4631-9E12-FC78C61302A6}"/>
                </a:ext>
              </a:extLst>
            </p:cNvPr>
            <p:cNvSpPr/>
            <p:nvPr userDrawn="1"/>
          </p:nvSpPr>
          <p:spPr>
            <a:xfrm>
              <a:off x="-2917251" y="318209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17" name="Textfield placeholder">
              <a:extLst>
                <a:ext uri="{FF2B5EF4-FFF2-40B4-BE49-F238E27FC236}">
                  <a16:creationId xmlns:a16="http://schemas.microsoft.com/office/drawing/2014/main" id="{7688B300-86F7-44E5-BF64-0349618FDC06}"/>
                </a:ext>
              </a:extLst>
            </p:cNvPr>
            <p:cNvSpPr txBox="1">
              <a:spLocks/>
            </p:cNvSpPr>
            <p:nvPr userDrawn="1"/>
          </p:nvSpPr>
          <p:spPr>
            <a:xfrm>
              <a:off x="-2529617" y="1986154"/>
              <a:ext cx="2164554"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1047" marR="0" lvl="0"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2000" kern="1200" noProof="0">
                  <a:solidFill>
                    <a:schemeClr val="tx1"/>
                  </a:solidFill>
                  <a:latin typeface="+mn-lt"/>
                  <a:ea typeface="+mn-ea"/>
                  <a:cs typeface="+mn-cs"/>
                </a:rPr>
                <a:t>Level 1</a:t>
              </a:r>
            </a:p>
          </p:txBody>
        </p:sp>
        <p:sp>
          <p:nvSpPr>
            <p:cNvPr id="18" name="Textfield placeholder">
              <a:extLst>
                <a:ext uri="{FF2B5EF4-FFF2-40B4-BE49-F238E27FC236}">
                  <a16:creationId xmlns:a16="http://schemas.microsoft.com/office/drawing/2014/main" id="{E5E7A7CC-1E92-4CD7-9DFD-8BAC812E5105}"/>
                </a:ext>
              </a:extLst>
            </p:cNvPr>
            <p:cNvSpPr txBox="1">
              <a:spLocks/>
            </p:cNvSpPr>
            <p:nvPr userDrawn="1"/>
          </p:nvSpPr>
          <p:spPr>
            <a:xfrm>
              <a:off x="-2529617" y="238637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62095" marR="0" lvl="1"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1800" kern="1200" noProof="0">
                  <a:solidFill>
                    <a:schemeClr val="tx1"/>
                  </a:solidFill>
                  <a:latin typeface="+mn-lt"/>
                  <a:ea typeface="+mn-ea"/>
                  <a:cs typeface="+mn-cs"/>
                </a:rPr>
                <a:t>Level 2</a:t>
              </a:r>
            </a:p>
          </p:txBody>
        </p:sp>
        <p:sp>
          <p:nvSpPr>
            <p:cNvPr id="19" name="Textfield placeholder">
              <a:extLst>
                <a:ext uri="{FF2B5EF4-FFF2-40B4-BE49-F238E27FC236}">
                  <a16:creationId xmlns:a16="http://schemas.microsoft.com/office/drawing/2014/main" id="{E07BA63C-E037-439E-A109-8C3D8575E657}"/>
                </a:ext>
              </a:extLst>
            </p:cNvPr>
            <p:cNvSpPr txBox="1">
              <a:spLocks/>
            </p:cNvSpPr>
            <p:nvPr userDrawn="1"/>
          </p:nvSpPr>
          <p:spPr>
            <a:xfrm>
              <a:off x="-2529617" y="318318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355742" rtl="0" eaLnBrk="1" fontAlgn="auto" latinLnBrk="0" hangingPunct="1">
                <a:lnSpc>
                  <a:spcPct val="85000"/>
                </a:lnSpc>
                <a:spcBef>
                  <a:spcPts val="2100"/>
                </a:spcBef>
                <a:spcAft>
                  <a:spcPts val="0"/>
                </a:spcAft>
                <a:buClr>
                  <a:schemeClr val="bg2"/>
                </a:buClr>
                <a:buSzTx/>
                <a:buFont typeface="Arial" panose="020B0604020202020204" pitchFamily="34" charset="0"/>
                <a:buNone/>
                <a:tabLst/>
                <a:defRPr/>
              </a:pPr>
              <a:r>
                <a:rPr lang="nl-NL" sz="2400" b="0" i="0" kern="1200" baseline="0" noProof="0">
                  <a:solidFill>
                    <a:schemeClr val="tx2"/>
                  </a:solidFill>
                  <a:latin typeface="+mj-lt"/>
                  <a:ea typeface="+mn-ea"/>
                  <a:cs typeface="+mn-cs"/>
                </a:rPr>
                <a:t>Level 4</a:t>
              </a:r>
            </a:p>
          </p:txBody>
        </p:sp>
        <p:cxnSp>
          <p:nvCxnSpPr>
            <p:cNvPr id="20" name="Rechte verbindingslijn 19">
              <a:extLst>
                <a:ext uri="{FF2B5EF4-FFF2-40B4-BE49-F238E27FC236}">
                  <a16:creationId xmlns:a16="http://schemas.microsoft.com/office/drawing/2014/main" id="{F4FF11F7-6B14-4436-A544-335F2E66A8E6}"/>
                </a:ext>
              </a:extLst>
            </p:cNvPr>
            <p:cNvCxnSpPr/>
            <p:nvPr userDrawn="1"/>
          </p:nvCxnSpPr>
          <p:spPr>
            <a:xfrm>
              <a:off x="-2916918" y="280344"/>
              <a:ext cx="2675515" cy="0"/>
            </a:xfrm>
            <a:prstGeom prst="line">
              <a:avLst/>
            </a:prstGeom>
            <a:noFill/>
            <a:ln w="9525" cap="flat" cmpd="sng" algn="ctr">
              <a:solidFill>
                <a:schemeClr val="tx2"/>
              </a:solidFill>
              <a:prstDash val="solid"/>
            </a:ln>
            <a:effectLst/>
          </p:spPr>
        </p:cxnSp>
        <p:cxnSp>
          <p:nvCxnSpPr>
            <p:cNvPr id="21" name="Rechte verbindingslijn 20">
              <a:extLst>
                <a:ext uri="{FF2B5EF4-FFF2-40B4-BE49-F238E27FC236}">
                  <a16:creationId xmlns:a16="http://schemas.microsoft.com/office/drawing/2014/main" id="{278E91CF-2DFC-4EA5-AB7A-D4F074A42C1E}"/>
                </a:ext>
              </a:extLst>
            </p:cNvPr>
            <p:cNvCxnSpPr/>
            <p:nvPr userDrawn="1"/>
          </p:nvCxnSpPr>
          <p:spPr>
            <a:xfrm>
              <a:off x="-2916918" y="1847433"/>
              <a:ext cx="2662419" cy="0"/>
            </a:xfrm>
            <a:prstGeom prst="line">
              <a:avLst/>
            </a:prstGeom>
            <a:noFill/>
            <a:ln w="9525" cap="flat" cmpd="sng" algn="ctr">
              <a:solidFill>
                <a:schemeClr val="tx2"/>
              </a:solidFill>
              <a:prstDash val="solid"/>
            </a:ln>
            <a:effectLst/>
          </p:spPr>
        </p:cxnSp>
        <p:cxnSp>
          <p:nvCxnSpPr>
            <p:cNvPr id="22" name="Rechte verbindingslijn 21">
              <a:extLst>
                <a:ext uri="{FF2B5EF4-FFF2-40B4-BE49-F238E27FC236}">
                  <a16:creationId xmlns:a16="http://schemas.microsoft.com/office/drawing/2014/main" id="{3C8A117D-018F-4DEC-A754-FD670F5CD1F8}"/>
                </a:ext>
              </a:extLst>
            </p:cNvPr>
            <p:cNvCxnSpPr/>
            <p:nvPr userDrawn="1"/>
          </p:nvCxnSpPr>
          <p:spPr>
            <a:xfrm>
              <a:off x="-2916918" y="5573611"/>
              <a:ext cx="2662419" cy="0"/>
            </a:xfrm>
            <a:prstGeom prst="line">
              <a:avLst/>
            </a:prstGeom>
            <a:noFill/>
            <a:ln w="9525" cap="flat" cmpd="sng" algn="ctr">
              <a:solidFill>
                <a:schemeClr val="tx2"/>
              </a:solidFill>
              <a:prstDash val="solid"/>
            </a:ln>
            <a:effectLst/>
          </p:spPr>
        </p:cxnSp>
        <p:grpSp>
          <p:nvGrpSpPr>
            <p:cNvPr id="23" name="Groep 22">
              <a:extLst>
                <a:ext uri="{FF2B5EF4-FFF2-40B4-BE49-F238E27FC236}">
                  <a16:creationId xmlns:a16="http://schemas.microsoft.com/office/drawing/2014/main" id="{48CB4291-F361-4AB4-9574-3EE98B9D2917}"/>
                </a:ext>
              </a:extLst>
            </p:cNvPr>
            <p:cNvGrpSpPr/>
            <p:nvPr userDrawn="1"/>
          </p:nvGrpSpPr>
          <p:grpSpPr>
            <a:xfrm>
              <a:off x="-1905899" y="822185"/>
              <a:ext cx="409268" cy="427699"/>
              <a:chOff x="-1085063" y="758027"/>
              <a:chExt cx="633799" cy="622540"/>
            </a:xfrm>
          </p:grpSpPr>
          <p:sp>
            <p:nvSpPr>
              <p:cNvPr id="79" name="Afgeronde rechthoek 181">
                <a:extLst>
                  <a:ext uri="{FF2B5EF4-FFF2-40B4-BE49-F238E27FC236}">
                    <a16:creationId xmlns:a16="http://schemas.microsoft.com/office/drawing/2014/main" id="{8E1FBEB4-28FB-4871-9C0F-52D2FA48A2A9}"/>
                  </a:ext>
                </a:extLst>
              </p:cNvPr>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80" name="Groep 79">
                <a:extLst>
                  <a:ext uri="{FF2B5EF4-FFF2-40B4-BE49-F238E27FC236}">
                    <a16:creationId xmlns:a16="http://schemas.microsoft.com/office/drawing/2014/main" id="{D1B8CE64-A117-4158-896C-710FCDDEE444}"/>
                  </a:ext>
                </a:extLst>
              </p:cNvPr>
              <p:cNvGrpSpPr/>
              <p:nvPr userDrawn="1"/>
            </p:nvGrpSpPr>
            <p:grpSpPr>
              <a:xfrm>
                <a:off x="-977746" y="864082"/>
                <a:ext cx="419166" cy="410430"/>
                <a:chOff x="6366933" y="309013"/>
                <a:chExt cx="1901295" cy="1861668"/>
              </a:xfrm>
              <a:solidFill>
                <a:srgbClr val="000000"/>
              </a:solidFill>
            </p:grpSpPr>
            <p:sp>
              <p:nvSpPr>
                <p:cNvPr id="81" name="Rechthoek 80">
                  <a:extLst>
                    <a:ext uri="{FF2B5EF4-FFF2-40B4-BE49-F238E27FC236}">
                      <a16:creationId xmlns:a16="http://schemas.microsoft.com/office/drawing/2014/main" id="{F2BFE2DD-B64E-405F-9ADA-38A316EDA513}"/>
                    </a:ext>
                  </a:extLst>
                </p:cNvPr>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a:extLst>
                    <a:ext uri="{FF2B5EF4-FFF2-40B4-BE49-F238E27FC236}">
                      <a16:creationId xmlns:a16="http://schemas.microsoft.com/office/drawing/2014/main" id="{42B452DE-EAF4-40DB-A03F-BD06F668386F}"/>
                    </a:ext>
                  </a:extLst>
                </p:cNvPr>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a:extLst>
                    <a:ext uri="{FF2B5EF4-FFF2-40B4-BE49-F238E27FC236}">
                      <a16:creationId xmlns:a16="http://schemas.microsoft.com/office/drawing/2014/main" id="{6C539A99-4591-430E-9080-9B4F50645D9C}"/>
                    </a:ext>
                  </a:extLst>
                </p:cNvPr>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a:extLst>
                    <a:ext uri="{FF2B5EF4-FFF2-40B4-BE49-F238E27FC236}">
                      <a16:creationId xmlns:a16="http://schemas.microsoft.com/office/drawing/2014/main" id="{8549F803-F513-4B28-93D5-BF9D551F5C4F}"/>
                    </a:ext>
                  </a:extLst>
                </p:cNvPr>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a:extLst>
                    <a:ext uri="{FF2B5EF4-FFF2-40B4-BE49-F238E27FC236}">
                      <a16:creationId xmlns:a16="http://schemas.microsoft.com/office/drawing/2014/main" id="{744C1F71-524D-4925-88CA-5070930A3934}"/>
                    </a:ext>
                  </a:extLst>
                </p:cNvPr>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6" name="Rechthoek 85">
                  <a:extLst>
                    <a:ext uri="{FF2B5EF4-FFF2-40B4-BE49-F238E27FC236}">
                      <a16:creationId xmlns:a16="http://schemas.microsoft.com/office/drawing/2014/main" id="{9F173C63-C576-46E8-91A9-7170CAAF05C9}"/>
                    </a:ext>
                  </a:extLst>
                </p:cNvPr>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7" name="Rechthoek 86">
                  <a:extLst>
                    <a:ext uri="{FF2B5EF4-FFF2-40B4-BE49-F238E27FC236}">
                      <a16:creationId xmlns:a16="http://schemas.microsoft.com/office/drawing/2014/main" id="{7DAC2059-81B4-4178-9D5A-EE521B4638C8}"/>
                    </a:ext>
                  </a:extLst>
                </p:cNvPr>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8" name="Rechthoek 87">
                  <a:extLst>
                    <a:ext uri="{FF2B5EF4-FFF2-40B4-BE49-F238E27FC236}">
                      <a16:creationId xmlns:a16="http://schemas.microsoft.com/office/drawing/2014/main" id="{0BD0977B-BFDE-4EB2-AF8F-AB05B9F5B5F9}"/>
                    </a:ext>
                  </a:extLst>
                </p:cNvPr>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9" name="Rechthoek 88">
                  <a:extLst>
                    <a:ext uri="{FF2B5EF4-FFF2-40B4-BE49-F238E27FC236}">
                      <a16:creationId xmlns:a16="http://schemas.microsoft.com/office/drawing/2014/main" id="{A3C28895-2E19-445D-885D-8C8CE171A179}"/>
                    </a:ext>
                  </a:extLst>
                </p:cNvPr>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0" name="Rechthoek 89">
                  <a:extLst>
                    <a:ext uri="{FF2B5EF4-FFF2-40B4-BE49-F238E27FC236}">
                      <a16:creationId xmlns:a16="http://schemas.microsoft.com/office/drawing/2014/main" id="{7B45B9C9-FD21-459C-AAC3-E2B2BADC749A}"/>
                    </a:ext>
                  </a:extLst>
                </p:cNvPr>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1" name="Vrije vorm 193">
                  <a:extLst>
                    <a:ext uri="{FF2B5EF4-FFF2-40B4-BE49-F238E27FC236}">
                      <a16:creationId xmlns:a16="http://schemas.microsoft.com/office/drawing/2014/main" id="{D4197DC1-8C83-4E92-B4EA-4CA4612D2936}"/>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24" name="Groep 23">
              <a:extLst>
                <a:ext uri="{FF2B5EF4-FFF2-40B4-BE49-F238E27FC236}">
                  <a16:creationId xmlns:a16="http://schemas.microsoft.com/office/drawing/2014/main" id="{ED89CF8D-9613-452C-9F11-81DAF68362F5}"/>
                </a:ext>
              </a:extLst>
            </p:cNvPr>
            <p:cNvGrpSpPr/>
            <p:nvPr/>
          </p:nvGrpSpPr>
          <p:grpSpPr>
            <a:xfrm>
              <a:off x="-2908046" y="1213279"/>
              <a:ext cx="533137" cy="509563"/>
              <a:chOff x="-2880382" y="802341"/>
              <a:chExt cx="532929" cy="509563"/>
            </a:xfrm>
          </p:grpSpPr>
          <p:sp>
            <p:nvSpPr>
              <p:cNvPr id="57" name="Rechthoek 56">
                <a:extLst>
                  <a:ext uri="{FF2B5EF4-FFF2-40B4-BE49-F238E27FC236}">
                    <a16:creationId xmlns:a16="http://schemas.microsoft.com/office/drawing/2014/main" id="{09D8EA7F-B357-4A37-99C6-9D3C0328BAF9}"/>
                  </a:ext>
                </a:extLst>
              </p:cNvPr>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pic>
            <p:nvPicPr>
              <p:cNvPr id="58" name="Picture 2">
                <a:extLst>
                  <a:ext uri="{FF2B5EF4-FFF2-40B4-BE49-F238E27FC236}">
                    <a16:creationId xmlns:a16="http://schemas.microsoft.com/office/drawing/2014/main" id="{34A5A81D-5F43-407C-AA9D-A6AF840B848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3">
                <a:extLst>
                  <a:ext uri="{FF2B5EF4-FFF2-40B4-BE49-F238E27FC236}">
                    <a16:creationId xmlns:a16="http://schemas.microsoft.com/office/drawing/2014/main" id="{CFD31B42-22CE-42C5-8959-C5A26A7DD120}"/>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0" name="Groep 59">
                <a:extLst>
                  <a:ext uri="{FF2B5EF4-FFF2-40B4-BE49-F238E27FC236}">
                    <a16:creationId xmlns:a16="http://schemas.microsoft.com/office/drawing/2014/main" id="{3494609F-5B7B-4150-8F5F-82295E068DBA}"/>
                  </a:ext>
                </a:extLst>
              </p:cNvPr>
              <p:cNvGrpSpPr/>
              <p:nvPr/>
            </p:nvGrpSpPr>
            <p:grpSpPr>
              <a:xfrm>
                <a:off x="-2802433" y="1123442"/>
                <a:ext cx="132915" cy="104889"/>
                <a:chOff x="-2796392" y="1123442"/>
                <a:chExt cx="120832" cy="104889"/>
              </a:xfrm>
            </p:grpSpPr>
            <p:sp>
              <p:nvSpPr>
                <p:cNvPr id="74" name="Rechthoek 73">
                  <a:extLst>
                    <a:ext uri="{FF2B5EF4-FFF2-40B4-BE49-F238E27FC236}">
                      <a16:creationId xmlns:a16="http://schemas.microsoft.com/office/drawing/2014/main" id="{EC4ED970-283A-4CC4-A738-5177038FD672}"/>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a:extLst>
                    <a:ext uri="{FF2B5EF4-FFF2-40B4-BE49-F238E27FC236}">
                      <a16:creationId xmlns:a16="http://schemas.microsoft.com/office/drawing/2014/main" id="{9775C357-B4FF-4339-B860-2EA4AAD7C54F}"/>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6" name="Rechthoek 75">
                  <a:extLst>
                    <a:ext uri="{FF2B5EF4-FFF2-40B4-BE49-F238E27FC236}">
                      <a16:creationId xmlns:a16="http://schemas.microsoft.com/office/drawing/2014/main" id="{90775E66-D218-4D98-B6BD-26EF92B00EA6}"/>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a:extLst>
                    <a:ext uri="{FF2B5EF4-FFF2-40B4-BE49-F238E27FC236}">
                      <a16:creationId xmlns:a16="http://schemas.microsoft.com/office/drawing/2014/main" id="{A08D2D07-DBA4-47D7-856C-C4D12DC58C77}"/>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8" name="Rechthoek 77">
                  <a:extLst>
                    <a:ext uri="{FF2B5EF4-FFF2-40B4-BE49-F238E27FC236}">
                      <a16:creationId xmlns:a16="http://schemas.microsoft.com/office/drawing/2014/main" id="{1B6EDF4C-C19D-4F41-B3FD-13409FA7D2C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1" name="Groep 60">
                <a:extLst>
                  <a:ext uri="{FF2B5EF4-FFF2-40B4-BE49-F238E27FC236}">
                    <a16:creationId xmlns:a16="http://schemas.microsoft.com/office/drawing/2014/main" id="{4EAD24A2-F8DD-4CE8-B95D-03B338C1C326}"/>
                  </a:ext>
                </a:extLst>
              </p:cNvPr>
              <p:cNvGrpSpPr/>
              <p:nvPr/>
            </p:nvGrpSpPr>
            <p:grpSpPr>
              <a:xfrm>
                <a:off x="-2575435" y="1123442"/>
                <a:ext cx="133931" cy="104889"/>
                <a:chOff x="-2556734" y="1123442"/>
                <a:chExt cx="147324" cy="104889"/>
              </a:xfrm>
            </p:grpSpPr>
            <p:grpSp>
              <p:nvGrpSpPr>
                <p:cNvPr id="62" name="Groep 61">
                  <a:extLst>
                    <a:ext uri="{FF2B5EF4-FFF2-40B4-BE49-F238E27FC236}">
                      <a16:creationId xmlns:a16="http://schemas.microsoft.com/office/drawing/2014/main" id="{DF934422-2F79-4696-A44E-9826927B2C3C}"/>
                    </a:ext>
                  </a:extLst>
                </p:cNvPr>
                <p:cNvGrpSpPr/>
                <p:nvPr/>
              </p:nvGrpSpPr>
              <p:grpSpPr>
                <a:xfrm>
                  <a:off x="-2556734" y="1123442"/>
                  <a:ext cx="68206" cy="104889"/>
                  <a:chOff x="-2796392" y="1123442"/>
                  <a:chExt cx="120832" cy="104889"/>
                </a:xfrm>
              </p:grpSpPr>
              <p:sp>
                <p:nvSpPr>
                  <p:cNvPr id="69" name="Rechthoek 68">
                    <a:extLst>
                      <a:ext uri="{FF2B5EF4-FFF2-40B4-BE49-F238E27FC236}">
                        <a16:creationId xmlns:a16="http://schemas.microsoft.com/office/drawing/2014/main" id="{C29446D4-DB25-4400-B9B4-7ACA456F80FA}"/>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0" name="Rechthoek 69">
                    <a:extLst>
                      <a:ext uri="{FF2B5EF4-FFF2-40B4-BE49-F238E27FC236}">
                        <a16:creationId xmlns:a16="http://schemas.microsoft.com/office/drawing/2014/main" id="{8E29469B-A28C-4731-99D6-039CBA0BFEFB}"/>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1" name="Rechthoek 70">
                    <a:extLst>
                      <a:ext uri="{FF2B5EF4-FFF2-40B4-BE49-F238E27FC236}">
                        <a16:creationId xmlns:a16="http://schemas.microsoft.com/office/drawing/2014/main" id="{D3C9C146-77E4-4022-887F-E0E5F73DEA29}"/>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a:extLst>
                      <a:ext uri="{FF2B5EF4-FFF2-40B4-BE49-F238E27FC236}">
                        <a16:creationId xmlns:a16="http://schemas.microsoft.com/office/drawing/2014/main" id="{42CBC573-37C0-4FD6-9913-296625AF518D}"/>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3" name="Rechthoek 72">
                    <a:extLst>
                      <a:ext uri="{FF2B5EF4-FFF2-40B4-BE49-F238E27FC236}">
                        <a16:creationId xmlns:a16="http://schemas.microsoft.com/office/drawing/2014/main" id="{1BF8B5DF-2CFB-4D27-B37F-575B0F7B22DF}"/>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3" name="Groep 62">
                  <a:extLst>
                    <a:ext uri="{FF2B5EF4-FFF2-40B4-BE49-F238E27FC236}">
                      <a16:creationId xmlns:a16="http://schemas.microsoft.com/office/drawing/2014/main" id="{63D7053C-C7DA-42BA-9076-4574F04D3A01}"/>
                    </a:ext>
                  </a:extLst>
                </p:cNvPr>
                <p:cNvGrpSpPr/>
                <p:nvPr/>
              </p:nvGrpSpPr>
              <p:grpSpPr>
                <a:xfrm>
                  <a:off x="-2477616" y="1123442"/>
                  <a:ext cx="68206" cy="104889"/>
                  <a:chOff x="-2796392" y="1123442"/>
                  <a:chExt cx="120832" cy="104889"/>
                </a:xfrm>
              </p:grpSpPr>
              <p:sp>
                <p:nvSpPr>
                  <p:cNvPr id="64" name="Rechthoek 63">
                    <a:extLst>
                      <a:ext uri="{FF2B5EF4-FFF2-40B4-BE49-F238E27FC236}">
                        <a16:creationId xmlns:a16="http://schemas.microsoft.com/office/drawing/2014/main" id="{56981873-E0A1-4B23-94F8-18A2AC661E08}"/>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5" name="Rechthoek 64">
                    <a:extLst>
                      <a:ext uri="{FF2B5EF4-FFF2-40B4-BE49-F238E27FC236}">
                        <a16:creationId xmlns:a16="http://schemas.microsoft.com/office/drawing/2014/main" id="{F2AD0B24-7413-4663-8439-C9602E8696D3}"/>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6" name="Rechthoek 65">
                    <a:extLst>
                      <a:ext uri="{FF2B5EF4-FFF2-40B4-BE49-F238E27FC236}">
                        <a16:creationId xmlns:a16="http://schemas.microsoft.com/office/drawing/2014/main" id="{F4B4B906-4E5B-4F59-8603-F35103C3966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7" name="Rechthoek 66">
                    <a:extLst>
                      <a:ext uri="{FF2B5EF4-FFF2-40B4-BE49-F238E27FC236}">
                        <a16:creationId xmlns:a16="http://schemas.microsoft.com/office/drawing/2014/main" id="{72EA3007-ECDA-4514-A611-CFEAFB086E59}"/>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8" name="Rechthoek 67">
                    <a:extLst>
                      <a:ext uri="{FF2B5EF4-FFF2-40B4-BE49-F238E27FC236}">
                        <a16:creationId xmlns:a16="http://schemas.microsoft.com/office/drawing/2014/main" id="{4566BD73-CC65-4C5D-879F-7E0770778ED8}"/>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25" name="Groep 24">
              <a:extLst>
                <a:ext uri="{FF2B5EF4-FFF2-40B4-BE49-F238E27FC236}">
                  <a16:creationId xmlns:a16="http://schemas.microsoft.com/office/drawing/2014/main" id="{C473A0E4-F201-4B8C-9D51-1C3ECCE0DA7D}"/>
                </a:ext>
              </a:extLst>
            </p:cNvPr>
            <p:cNvGrpSpPr/>
            <p:nvPr userDrawn="1"/>
          </p:nvGrpSpPr>
          <p:grpSpPr>
            <a:xfrm>
              <a:off x="-1905899" y="1286608"/>
              <a:ext cx="413866" cy="427699"/>
              <a:chOff x="-1845083" y="758027"/>
              <a:chExt cx="633799" cy="622540"/>
            </a:xfrm>
          </p:grpSpPr>
          <p:sp>
            <p:nvSpPr>
              <p:cNvPr id="44" name="Afgeronde rechthoek 146">
                <a:extLst>
                  <a:ext uri="{FF2B5EF4-FFF2-40B4-BE49-F238E27FC236}">
                    <a16:creationId xmlns:a16="http://schemas.microsoft.com/office/drawing/2014/main" id="{CD0C2650-59AF-4F56-9317-FDCA42E645C8}"/>
                  </a:ext>
                </a:extLst>
              </p:cNvPr>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45" name="Groep 44">
                <a:extLst>
                  <a:ext uri="{FF2B5EF4-FFF2-40B4-BE49-F238E27FC236}">
                    <a16:creationId xmlns:a16="http://schemas.microsoft.com/office/drawing/2014/main" id="{107C99D5-CD0C-432D-9FB8-CD0C640279C1}"/>
                  </a:ext>
                </a:extLst>
              </p:cNvPr>
              <p:cNvGrpSpPr/>
              <p:nvPr userDrawn="1"/>
            </p:nvGrpSpPr>
            <p:grpSpPr>
              <a:xfrm>
                <a:off x="-1737766" y="864082"/>
                <a:ext cx="419166" cy="410430"/>
                <a:chOff x="3708400" y="309013"/>
                <a:chExt cx="1901295" cy="1861668"/>
              </a:xfrm>
              <a:solidFill>
                <a:srgbClr val="000000"/>
              </a:solidFill>
            </p:grpSpPr>
            <p:sp>
              <p:nvSpPr>
                <p:cNvPr id="46" name="Rechthoek 45">
                  <a:extLst>
                    <a:ext uri="{FF2B5EF4-FFF2-40B4-BE49-F238E27FC236}">
                      <a16:creationId xmlns:a16="http://schemas.microsoft.com/office/drawing/2014/main" id="{8D892076-8F7E-4750-84A6-B3184901BE68}"/>
                    </a:ext>
                  </a:extLst>
                </p:cNvPr>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7" name="Rechthoek 46">
                  <a:extLst>
                    <a:ext uri="{FF2B5EF4-FFF2-40B4-BE49-F238E27FC236}">
                      <a16:creationId xmlns:a16="http://schemas.microsoft.com/office/drawing/2014/main" id="{7267AA84-45D4-41FD-9DF6-945F5B6C7561}"/>
                    </a:ext>
                  </a:extLst>
                </p:cNvPr>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8" name="Rechthoek 47">
                  <a:extLst>
                    <a:ext uri="{FF2B5EF4-FFF2-40B4-BE49-F238E27FC236}">
                      <a16:creationId xmlns:a16="http://schemas.microsoft.com/office/drawing/2014/main" id="{D03CDEC7-482A-4F2B-A223-F619356D2107}"/>
                    </a:ext>
                  </a:extLst>
                </p:cNvPr>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9" name="Rechthoek 48">
                  <a:extLst>
                    <a:ext uri="{FF2B5EF4-FFF2-40B4-BE49-F238E27FC236}">
                      <a16:creationId xmlns:a16="http://schemas.microsoft.com/office/drawing/2014/main" id="{1E647E97-82FE-45C7-94E8-B7CF55364DF1}"/>
                    </a:ext>
                  </a:extLst>
                </p:cNvPr>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0" name="Rechthoek 49">
                  <a:extLst>
                    <a:ext uri="{FF2B5EF4-FFF2-40B4-BE49-F238E27FC236}">
                      <a16:creationId xmlns:a16="http://schemas.microsoft.com/office/drawing/2014/main" id="{8E6D1821-9F93-4147-A5E1-EB3D3D307541}"/>
                    </a:ext>
                  </a:extLst>
                </p:cNvPr>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1" name="Rechthoek 50">
                  <a:extLst>
                    <a:ext uri="{FF2B5EF4-FFF2-40B4-BE49-F238E27FC236}">
                      <a16:creationId xmlns:a16="http://schemas.microsoft.com/office/drawing/2014/main" id="{80ADADC5-770A-4586-9F2F-82B4818FE200}"/>
                    </a:ext>
                  </a:extLst>
                </p:cNvPr>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2" name="Rechthoek 51">
                  <a:extLst>
                    <a:ext uri="{FF2B5EF4-FFF2-40B4-BE49-F238E27FC236}">
                      <a16:creationId xmlns:a16="http://schemas.microsoft.com/office/drawing/2014/main" id="{51817448-6F2F-4A55-85C6-7BE5CB559058}"/>
                    </a:ext>
                  </a:extLst>
                </p:cNvPr>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3" name="Rechthoek 52">
                  <a:extLst>
                    <a:ext uri="{FF2B5EF4-FFF2-40B4-BE49-F238E27FC236}">
                      <a16:creationId xmlns:a16="http://schemas.microsoft.com/office/drawing/2014/main" id="{1E9E2B64-D0D1-4BA5-AF2D-6B457BD380F5}"/>
                    </a:ext>
                  </a:extLst>
                </p:cNvPr>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4" name="Rechthoek 53">
                  <a:extLst>
                    <a:ext uri="{FF2B5EF4-FFF2-40B4-BE49-F238E27FC236}">
                      <a16:creationId xmlns:a16="http://schemas.microsoft.com/office/drawing/2014/main" id="{860FE9F5-B55A-423A-936E-5AC51744CFFA}"/>
                    </a:ext>
                  </a:extLst>
                </p:cNvPr>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5" name="Rechthoek 54">
                  <a:extLst>
                    <a:ext uri="{FF2B5EF4-FFF2-40B4-BE49-F238E27FC236}">
                      <a16:creationId xmlns:a16="http://schemas.microsoft.com/office/drawing/2014/main" id="{0A32369F-7753-400F-85AA-E4806BED9967}"/>
                    </a:ext>
                  </a:extLst>
                </p:cNvPr>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6" name="Vrije vorm 158">
                  <a:extLst>
                    <a:ext uri="{FF2B5EF4-FFF2-40B4-BE49-F238E27FC236}">
                      <a16:creationId xmlns:a16="http://schemas.microsoft.com/office/drawing/2014/main" id="{8B5F57F3-2B86-4128-9E81-565566367990}"/>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26" name="Rechte verbindingslijn 25">
              <a:extLst>
                <a:ext uri="{FF2B5EF4-FFF2-40B4-BE49-F238E27FC236}">
                  <a16:creationId xmlns:a16="http://schemas.microsoft.com/office/drawing/2014/main" id="{8CBD6D07-8BB8-4CE9-A124-96BA879DCA71}"/>
                </a:ext>
              </a:extLst>
            </p:cNvPr>
            <p:cNvCxnSpPr>
              <a:stCxn id="59" idx="2"/>
              <a:endCxn id="44" idx="1"/>
            </p:cNvCxnSpPr>
            <p:nvPr userDrawn="1"/>
          </p:nvCxnSpPr>
          <p:spPr>
            <a:xfrm>
              <a:off x="-2772053" y="1446637"/>
              <a:ext cx="866154" cy="53821"/>
            </a:xfrm>
            <a:prstGeom prst="line">
              <a:avLst/>
            </a:prstGeom>
            <a:noFill/>
            <a:ln w="9525" cap="flat" cmpd="sng" algn="ctr">
              <a:solidFill>
                <a:schemeClr val="tx2"/>
              </a:solidFill>
              <a:prstDash val="solid"/>
              <a:headEnd type="oval"/>
            </a:ln>
            <a:effectLst/>
          </p:spPr>
        </p:cxnSp>
        <p:cxnSp>
          <p:nvCxnSpPr>
            <p:cNvPr id="27" name="Rechte verbindingslijn 26">
              <a:extLst>
                <a:ext uri="{FF2B5EF4-FFF2-40B4-BE49-F238E27FC236}">
                  <a16:creationId xmlns:a16="http://schemas.microsoft.com/office/drawing/2014/main" id="{20041D99-A5E9-4EDE-BCAC-7ADD5254B3A4}"/>
                </a:ext>
              </a:extLst>
            </p:cNvPr>
            <p:cNvCxnSpPr>
              <a:endCxn id="79" idx="1"/>
            </p:cNvCxnSpPr>
            <p:nvPr userDrawn="1"/>
          </p:nvCxnSpPr>
          <p:spPr>
            <a:xfrm flipV="1">
              <a:off x="-2411523" y="1036035"/>
              <a:ext cx="505623" cy="283623"/>
            </a:xfrm>
            <a:prstGeom prst="line">
              <a:avLst/>
            </a:prstGeom>
            <a:noFill/>
            <a:ln w="9525" cap="flat" cmpd="sng" algn="ctr">
              <a:solidFill>
                <a:schemeClr val="tx2"/>
              </a:solidFill>
              <a:prstDash val="solid"/>
              <a:headEnd type="oval"/>
            </a:ln>
            <a:effectLst/>
          </p:spPr>
        </p:cxnSp>
        <p:sp>
          <p:nvSpPr>
            <p:cNvPr id="28" name="Textfield placeholder">
              <a:extLst>
                <a:ext uri="{FF2B5EF4-FFF2-40B4-BE49-F238E27FC236}">
                  <a16:creationId xmlns:a16="http://schemas.microsoft.com/office/drawing/2014/main" id="{B9FA3B85-571A-4801-AB9C-534792987009}"/>
                </a:ext>
              </a:extLst>
            </p:cNvPr>
            <p:cNvSpPr txBox="1">
              <a:spLocks/>
            </p:cNvSpPr>
            <p:nvPr userDrawn="1"/>
          </p:nvSpPr>
          <p:spPr>
            <a:xfrm>
              <a:off x="-1298784" y="822187"/>
              <a:ext cx="1057381"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omhoog</a:t>
              </a:r>
            </a:p>
          </p:txBody>
        </p:sp>
        <p:sp>
          <p:nvSpPr>
            <p:cNvPr id="29" name="Textfield placeholder">
              <a:extLst>
                <a:ext uri="{FF2B5EF4-FFF2-40B4-BE49-F238E27FC236}">
                  <a16:creationId xmlns:a16="http://schemas.microsoft.com/office/drawing/2014/main" id="{1A8BAF0C-C49E-4F87-919B-DEB3A226A609}"/>
                </a:ext>
              </a:extLst>
            </p:cNvPr>
            <p:cNvSpPr txBox="1">
              <a:spLocks/>
            </p:cNvSpPr>
            <p:nvPr userDrawn="1"/>
          </p:nvSpPr>
          <p:spPr>
            <a:xfrm>
              <a:off x="-1298785" y="1286608"/>
              <a:ext cx="107064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omlaag</a:t>
              </a:r>
            </a:p>
          </p:txBody>
        </p:sp>
        <p:sp>
          <p:nvSpPr>
            <p:cNvPr id="30" name="Ovaal 29">
              <a:extLst>
                <a:ext uri="{FF2B5EF4-FFF2-40B4-BE49-F238E27FC236}">
                  <a16:creationId xmlns:a16="http://schemas.microsoft.com/office/drawing/2014/main" id="{AAAC40A7-3DE3-48D8-AB80-760BB2DED259}"/>
                </a:ext>
              </a:extLst>
            </p:cNvPr>
            <p:cNvSpPr/>
            <p:nvPr userDrawn="1"/>
          </p:nvSpPr>
          <p:spPr>
            <a:xfrm>
              <a:off x="-2917251" y="3580680"/>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grpSp>
          <p:nvGrpSpPr>
            <p:cNvPr id="31" name="Groep 30">
              <a:extLst>
                <a:ext uri="{FF2B5EF4-FFF2-40B4-BE49-F238E27FC236}">
                  <a16:creationId xmlns:a16="http://schemas.microsoft.com/office/drawing/2014/main" id="{E77677C9-E722-47AC-9B6A-2564F4937BDF}"/>
                </a:ext>
              </a:extLst>
            </p:cNvPr>
            <p:cNvGrpSpPr/>
            <p:nvPr/>
          </p:nvGrpSpPr>
          <p:grpSpPr>
            <a:xfrm>
              <a:off x="-2908046" y="821494"/>
              <a:ext cx="528902" cy="344202"/>
              <a:chOff x="-2880382" y="410556"/>
              <a:chExt cx="528695" cy="344202"/>
            </a:xfrm>
          </p:grpSpPr>
          <p:sp>
            <p:nvSpPr>
              <p:cNvPr id="42" name="Afgeronde rechthoek 144">
                <a:extLst>
                  <a:ext uri="{FF2B5EF4-FFF2-40B4-BE49-F238E27FC236}">
                    <a16:creationId xmlns:a16="http://schemas.microsoft.com/office/drawing/2014/main" id="{0FD0F80B-FD57-4DC3-8338-1F7DF9A4235B}"/>
                  </a:ext>
                </a:extLst>
              </p:cNvPr>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sp>
            <p:nvSpPr>
              <p:cNvPr id="43" name="Vrije vorm 145">
                <a:extLst>
                  <a:ext uri="{FF2B5EF4-FFF2-40B4-BE49-F238E27FC236}">
                    <a16:creationId xmlns:a16="http://schemas.microsoft.com/office/drawing/2014/main" id="{4AF2B928-6C9D-4E44-AD9F-E2044AC55AB2}"/>
                  </a:ext>
                </a:extLst>
              </p:cNvPr>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766"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32" name="Tekstvak 33">
              <a:extLst>
                <a:ext uri="{FF2B5EF4-FFF2-40B4-BE49-F238E27FC236}">
                  <a16:creationId xmlns:a16="http://schemas.microsoft.com/office/drawing/2014/main" id="{8BAD8187-66E3-4A35-88DD-887CAF7861AC}"/>
                </a:ext>
              </a:extLst>
            </p:cNvPr>
            <p:cNvSpPr txBox="1"/>
            <p:nvPr userDrawn="1"/>
          </p:nvSpPr>
          <p:spPr>
            <a:xfrm>
              <a:off x="-2917251" y="377548"/>
              <a:ext cx="2680934"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766"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‘Alinea’</a:t>
              </a:r>
            </a:p>
          </p:txBody>
        </p:sp>
        <p:sp>
          <p:nvSpPr>
            <p:cNvPr id="33" name="Textfield placeholder">
              <a:extLst>
                <a:ext uri="{FF2B5EF4-FFF2-40B4-BE49-F238E27FC236}">
                  <a16:creationId xmlns:a16="http://schemas.microsoft.com/office/drawing/2014/main" id="{5DAA959B-3AB7-4698-9B37-9E4BCB4EFF42}"/>
                </a:ext>
              </a:extLst>
            </p:cNvPr>
            <p:cNvSpPr txBox="1">
              <a:spLocks/>
            </p:cNvSpPr>
            <p:nvPr userDrawn="1"/>
          </p:nvSpPr>
          <p:spPr>
            <a:xfrm>
              <a:off x="-2529617" y="3581587"/>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742" marR="0" lvl="4" indent="-355742" algn="l" defTabSz="355742" rtl="0" eaLnBrk="1" fontAlgn="auto" latinLnBrk="0" hangingPunct="1">
                <a:lnSpc>
                  <a:spcPct val="85000"/>
                </a:lnSpc>
                <a:spcBef>
                  <a:spcPts val="900"/>
                </a:spcBef>
                <a:spcAft>
                  <a:spcPts val="0"/>
                </a:spcAft>
                <a:buClr>
                  <a:schemeClr val="tx1"/>
                </a:buClr>
                <a:buSzTx/>
                <a:buFont typeface="+mj-lt"/>
                <a:buAutoNum type="arabicPeriod"/>
                <a:tabLst/>
                <a:defRPr/>
              </a:pPr>
              <a:r>
                <a:rPr lang="nl-NL" sz="2000" b="0" kern="1200" noProof="0">
                  <a:solidFill>
                    <a:schemeClr val="tx1"/>
                  </a:solidFill>
                  <a:latin typeface="+mn-lt"/>
                  <a:ea typeface="+mn-ea"/>
                  <a:cs typeface="+mn-cs"/>
                </a:rPr>
                <a:t>Level 5</a:t>
              </a:r>
            </a:p>
          </p:txBody>
        </p:sp>
        <p:sp>
          <p:nvSpPr>
            <p:cNvPr id="34" name="Textfield placeholder">
              <a:extLst>
                <a:ext uri="{FF2B5EF4-FFF2-40B4-BE49-F238E27FC236}">
                  <a16:creationId xmlns:a16="http://schemas.microsoft.com/office/drawing/2014/main" id="{D32F6674-0ADA-4BCA-823B-C4FFB0714863}"/>
                </a:ext>
              </a:extLst>
            </p:cNvPr>
            <p:cNvSpPr txBox="1">
              <a:spLocks/>
            </p:cNvSpPr>
            <p:nvPr userDrawn="1"/>
          </p:nvSpPr>
          <p:spPr>
            <a:xfrm>
              <a:off x="-2545010" y="437839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05185" marR="0" lvl="6" indent="-273159" algn="l" defTabSz="355742" rtl="0" eaLnBrk="1" fontAlgn="auto" latinLnBrk="0" hangingPunct="1">
                <a:lnSpc>
                  <a:spcPct val="85000"/>
                </a:lnSpc>
                <a:spcBef>
                  <a:spcPts val="900"/>
                </a:spcBef>
                <a:spcAft>
                  <a:spcPts val="0"/>
                </a:spcAft>
                <a:buClr>
                  <a:schemeClr val="tx1"/>
                </a:buClr>
                <a:buSzPct val="80000"/>
                <a:buFont typeface="Arial" panose="020B0604020202020204" pitchFamily="34" charset="0"/>
                <a:buChar char="-"/>
                <a:tabLst/>
                <a:defRPr/>
              </a:pPr>
              <a:r>
                <a:rPr lang="nl-NL" sz="1800" kern="1200" noProof="0">
                  <a:solidFill>
                    <a:schemeClr val="tx1"/>
                  </a:solidFill>
                  <a:latin typeface="+mn-lt"/>
                  <a:ea typeface="+mn-ea"/>
                  <a:cs typeface="+mn-cs"/>
                </a:rPr>
                <a:t>Level 7</a:t>
              </a:r>
            </a:p>
          </p:txBody>
        </p:sp>
        <p:sp>
          <p:nvSpPr>
            <p:cNvPr id="35" name="Ovaal 34">
              <a:extLst>
                <a:ext uri="{FF2B5EF4-FFF2-40B4-BE49-F238E27FC236}">
                  <a16:creationId xmlns:a16="http://schemas.microsoft.com/office/drawing/2014/main" id="{4F8C7BC7-FE34-4704-B8AC-B2DAA2E1DD46}"/>
                </a:ext>
              </a:extLst>
            </p:cNvPr>
            <p:cNvSpPr/>
            <p:nvPr userDrawn="1"/>
          </p:nvSpPr>
          <p:spPr>
            <a:xfrm>
              <a:off x="-2917251" y="397926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36" name="Ovaal 35">
              <a:extLst>
                <a:ext uri="{FF2B5EF4-FFF2-40B4-BE49-F238E27FC236}">
                  <a16:creationId xmlns:a16="http://schemas.microsoft.com/office/drawing/2014/main" id="{1BB75FB4-14DE-4A44-88E8-ADA4323EA462}"/>
                </a:ext>
              </a:extLst>
            </p:cNvPr>
            <p:cNvSpPr/>
            <p:nvPr userDrawn="1"/>
          </p:nvSpPr>
          <p:spPr>
            <a:xfrm>
              <a:off x="-2917251" y="437785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37" name="Ovaal 36">
              <a:extLst>
                <a:ext uri="{FF2B5EF4-FFF2-40B4-BE49-F238E27FC236}">
                  <a16:creationId xmlns:a16="http://schemas.microsoft.com/office/drawing/2014/main" id="{555BD6BF-A707-480D-B948-FF04F87E0674}"/>
                </a:ext>
              </a:extLst>
            </p:cNvPr>
            <p:cNvSpPr/>
            <p:nvPr userDrawn="1"/>
          </p:nvSpPr>
          <p:spPr>
            <a:xfrm>
              <a:off x="-2917251" y="477643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38" name="Textfield placeholder">
              <a:extLst>
                <a:ext uri="{FF2B5EF4-FFF2-40B4-BE49-F238E27FC236}">
                  <a16:creationId xmlns:a16="http://schemas.microsoft.com/office/drawing/2014/main" id="{1DF38216-128F-4D9E-B5AF-DA2EBD3BD9A2}"/>
                </a:ext>
              </a:extLst>
            </p:cNvPr>
            <p:cNvSpPr txBox="1">
              <a:spLocks/>
            </p:cNvSpPr>
            <p:nvPr userDrawn="1"/>
          </p:nvSpPr>
          <p:spPr>
            <a:xfrm>
              <a:off x="-2529617" y="3979991"/>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32026" marR="0" lvl="5" indent="-176282" algn="l" defTabSz="355742" rtl="0" eaLnBrk="1" fontAlgn="auto" latinLnBrk="0" hangingPunct="1">
                <a:lnSpc>
                  <a:spcPct val="85000"/>
                </a:lnSpc>
                <a:spcBef>
                  <a:spcPts val="900"/>
                </a:spcBef>
                <a:spcAft>
                  <a:spcPts val="0"/>
                </a:spcAft>
                <a:buClr>
                  <a:schemeClr val="tx1"/>
                </a:buClr>
                <a:buSzTx/>
                <a:buFont typeface="Arial" panose="020B0604020202020204" pitchFamily="34" charset="0"/>
                <a:buChar char="•"/>
                <a:tabLst/>
                <a:defRPr/>
              </a:pPr>
              <a:r>
                <a:rPr lang="nl-NL" sz="1800" i="0" kern="1200" cap="none" baseline="0" noProof="0">
                  <a:solidFill>
                    <a:schemeClr val="tx1"/>
                  </a:solidFill>
                  <a:latin typeface="+mn-lt"/>
                  <a:ea typeface="+mn-ea"/>
                  <a:cs typeface="+mn-cs"/>
                </a:rPr>
                <a:t>Level 6</a:t>
              </a:r>
            </a:p>
          </p:txBody>
        </p:sp>
        <p:sp>
          <p:nvSpPr>
            <p:cNvPr id="39" name="Textfield placeholder">
              <a:extLst>
                <a:ext uri="{FF2B5EF4-FFF2-40B4-BE49-F238E27FC236}">
                  <a16:creationId xmlns:a16="http://schemas.microsoft.com/office/drawing/2014/main" id="{19EDF32D-4102-47F4-803E-8117AC329E6F}"/>
                </a:ext>
              </a:extLst>
            </p:cNvPr>
            <p:cNvSpPr txBox="1">
              <a:spLocks/>
            </p:cNvSpPr>
            <p:nvPr userDrawn="1"/>
          </p:nvSpPr>
          <p:spPr>
            <a:xfrm>
              <a:off x="-2529617" y="477679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7" indent="0" algn="l" defTabSz="355742" rtl="0" eaLnBrk="1" fontAlgn="auto" latinLnBrk="0" hangingPunct="1">
                <a:lnSpc>
                  <a:spcPct val="85000"/>
                </a:lnSpc>
                <a:spcBef>
                  <a:spcPts val="0"/>
                </a:spcBef>
                <a:spcAft>
                  <a:spcPts val="1600"/>
                </a:spcAft>
                <a:buClrTx/>
                <a:buSzTx/>
                <a:buFont typeface="Arial" panose="020B0604020202020204" pitchFamily="34" charset="0"/>
                <a:buNone/>
                <a:tabLst/>
                <a:defRPr/>
              </a:pPr>
              <a:r>
                <a:rPr lang="nl-NL" sz="2400" b="0" kern="1200" noProof="0">
                  <a:solidFill>
                    <a:schemeClr val="tx1"/>
                  </a:solidFill>
                  <a:latin typeface="+mj-lt"/>
                  <a:ea typeface="+mn-ea"/>
                  <a:cs typeface="+mn-cs"/>
                </a:rPr>
                <a:t>Level 8</a:t>
              </a:r>
            </a:p>
          </p:txBody>
        </p:sp>
        <p:sp>
          <p:nvSpPr>
            <p:cNvPr id="40" name="Ovaal 39">
              <a:extLst>
                <a:ext uri="{FF2B5EF4-FFF2-40B4-BE49-F238E27FC236}">
                  <a16:creationId xmlns:a16="http://schemas.microsoft.com/office/drawing/2014/main" id="{016B74E0-082B-45E6-9AEA-B30887EF60EF}"/>
                </a:ext>
              </a:extLst>
            </p:cNvPr>
            <p:cNvSpPr/>
            <p:nvPr userDrawn="1"/>
          </p:nvSpPr>
          <p:spPr>
            <a:xfrm>
              <a:off x="-2917251" y="517502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sp>
          <p:nvSpPr>
            <p:cNvPr id="41" name="Textfield placeholder">
              <a:extLst>
                <a:ext uri="{FF2B5EF4-FFF2-40B4-BE49-F238E27FC236}">
                  <a16:creationId xmlns:a16="http://schemas.microsoft.com/office/drawing/2014/main" id="{F95DB48D-E30A-4487-A554-A1453238D04E}"/>
                </a:ext>
              </a:extLst>
            </p:cNvPr>
            <p:cNvSpPr txBox="1">
              <a:spLocks/>
            </p:cNvSpPr>
            <p:nvPr userDrawn="1"/>
          </p:nvSpPr>
          <p:spPr>
            <a:xfrm>
              <a:off x="-2529617" y="517520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8" indent="0" algn="l" defTabSz="355742" rtl="0" eaLnBrk="1" fontAlgn="auto" latinLnBrk="0" hangingPunct="1">
                <a:lnSpc>
                  <a:spcPct val="85000"/>
                </a:lnSpc>
                <a:spcBef>
                  <a:spcPts val="900"/>
                </a:spcBef>
                <a:spcAft>
                  <a:spcPts val="0"/>
                </a:spcAft>
                <a:buClrTx/>
                <a:buSzTx/>
                <a:buFont typeface="Arial" panose="020B0604020202020204" pitchFamily="34" charset="0"/>
                <a:buNone/>
                <a:tabLst/>
                <a:defRPr/>
              </a:pPr>
              <a:r>
                <a:rPr lang="nl-NL" sz="2000" b="0" i="0" u="none" kern="1200" noProof="0">
                  <a:solidFill>
                    <a:schemeClr val="tx1"/>
                  </a:solidFill>
                  <a:latin typeface="+mn-lt"/>
                  <a:ea typeface="+mn-ea"/>
                  <a:cs typeface="+mn-cs"/>
                </a:rPr>
                <a:t>Level 9</a:t>
              </a:r>
            </a:p>
          </p:txBody>
        </p:sp>
      </p:grpSp>
      <p:sp>
        <p:nvSpPr>
          <p:cNvPr id="93" name="Tijdelijke aanduiding voor voettekst 3">
            <a:extLst>
              <a:ext uri="{FF2B5EF4-FFF2-40B4-BE49-F238E27FC236}">
                <a16:creationId xmlns:a16="http://schemas.microsoft.com/office/drawing/2014/main" id="{478CE7EB-B792-4A0F-AF05-4EB6DD9078EE}"/>
              </a:ext>
            </a:extLst>
          </p:cNvPr>
          <p:cNvSpPr>
            <a:spLocks noGrp="1"/>
          </p:cNvSpPr>
          <p:nvPr>
            <p:ph type="ftr" sz="quarter" idx="3"/>
          </p:nvPr>
        </p:nvSpPr>
        <p:spPr>
          <a:xfrm>
            <a:off x="876503" y="6355828"/>
            <a:ext cx="4114800" cy="365125"/>
          </a:xfrm>
          <a:prstGeom prst="rect">
            <a:avLst/>
          </a:prstGeom>
          <a:noFill/>
        </p:spPr>
        <p:txBody>
          <a:bodyPr vert="horz" lIns="91440" tIns="45720" rIns="91440" bIns="45720" rtlCol="0" anchor="ctr">
            <a:scene3d>
              <a:camera prst="orthographicFront">
                <a:rot lat="0" lon="0" rev="0"/>
              </a:camera>
              <a:lightRig rig="threePt" dir="t"/>
            </a:scene3d>
          </a:bodyPr>
          <a:lstStyle>
            <a:lvl1pPr algn="ctr">
              <a:defRPr sz="1000" b="1" spc="600">
                <a:solidFill>
                  <a:schemeClr val="bg1"/>
                </a:solidFill>
              </a:defRPr>
            </a:lvl1pPr>
          </a:lstStyle>
          <a:p>
            <a:endParaRPr lang="nl-NL"/>
          </a:p>
        </p:txBody>
      </p:sp>
    </p:spTree>
    <p:extLst>
      <p:ext uri="{BB962C8B-B14F-4D97-AF65-F5344CB8AC3E}">
        <p14:creationId xmlns:p14="http://schemas.microsoft.com/office/powerpoint/2010/main" val="361547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to Rechts en Inhoud 1_wit">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E0804EE0-74B5-7747-9335-8F9E8E922141}"/>
              </a:ext>
            </a:extLst>
          </p:cNvPr>
          <p:cNvSpPr>
            <a:spLocks noGrp="1"/>
          </p:cNvSpPr>
          <p:nvPr>
            <p:ph type="pic" sz="quarter" idx="13"/>
          </p:nvPr>
        </p:nvSpPr>
        <p:spPr>
          <a:xfrm>
            <a:off x="6096000" y="0"/>
            <a:ext cx="6096000" cy="6858000"/>
          </a:xfrm>
        </p:spPr>
        <p:txBody>
          <a:bodyPr/>
          <a:lstStyle/>
          <a:p>
            <a:r>
              <a:rPr lang="en-US"/>
              <a:t>Click icon to add picture</a:t>
            </a:r>
            <a:endParaRPr lang="nl-NL"/>
          </a:p>
        </p:txBody>
      </p:sp>
      <p:sp>
        <p:nvSpPr>
          <p:cNvPr id="8" name="Tijdelijke aanduiding voor inhoud 7">
            <a:extLst>
              <a:ext uri="{FF2B5EF4-FFF2-40B4-BE49-F238E27FC236}">
                <a16:creationId xmlns:a16="http://schemas.microsoft.com/office/drawing/2014/main" id="{925865F3-87BA-A641-B74F-326C556E7BDE}"/>
              </a:ext>
            </a:extLst>
          </p:cNvPr>
          <p:cNvSpPr>
            <a:spLocks noGrp="1"/>
          </p:cNvSpPr>
          <p:nvPr>
            <p:ph sz="quarter" idx="14" hasCustomPrompt="1"/>
          </p:nvPr>
        </p:nvSpPr>
        <p:spPr>
          <a:xfrm>
            <a:off x="288000" y="633599"/>
            <a:ext cx="5529601" cy="5449701"/>
          </a:xfrm>
        </p:spPr>
        <p:txBody>
          <a:bodyPr vert="horz" lIns="91440" tIns="45720" rIns="91440" bIns="45720" rtlCol="0">
            <a:normAutofit/>
          </a:bodyPr>
          <a:lstStyle>
            <a:lvl1pPr>
              <a:defRPr lang="nl-NL" dirty="0"/>
            </a:lvl1pPr>
            <a:lvl2pPr>
              <a:defRPr lang="nl-NL" dirty="0"/>
            </a:lvl2pPr>
            <a:lvl3pPr>
              <a:defRPr lang="nl-NL" dirty="0"/>
            </a:lvl3pPr>
            <a:lvl4pPr>
              <a:defRPr lang="nl-NL" dirty="0"/>
            </a:lvl4pPr>
            <a:lvl5pPr>
              <a:defRPr lang="nl-NL" dirty="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9" name="Afbeelding 8">
            <a:extLst>
              <a:ext uri="{FF2B5EF4-FFF2-40B4-BE49-F238E27FC236}">
                <a16:creationId xmlns:a16="http://schemas.microsoft.com/office/drawing/2014/main" id="{EB607CAE-1CD8-7248-BFC9-8F3246C45FE6}"/>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0" y="96046"/>
            <a:ext cx="1207836" cy="350006"/>
          </a:xfrm>
          <a:prstGeom prst="rect">
            <a:avLst/>
          </a:prstGeom>
        </p:spPr>
      </p:pic>
      <p:sp>
        <p:nvSpPr>
          <p:cNvPr id="10" name="Tijdelijke aanduiding voor dianummer 4">
            <a:extLst>
              <a:ext uri="{FF2B5EF4-FFF2-40B4-BE49-F238E27FC236}">
                <a16:creationId xmlns:a16="http://schemas.microsoft.com/office/drawing/2014/main" id="{BF5DFD2F-357D-1146-A6A1-A56CFAAE471E}"/>
              </a:ext>
            </a:extLst>
          </p:cNvPr>
          <p:cNvSpPr>
            <a:spLocks noGrp="1"/>
          </p:cNvSpPr>
          <p:nvPr>
            <p:ph type="sldNum" sz="quarter" idx="12"/>
          </p:nvPr>
        </p:nvSpPr>
        <p:spPr>
          <a:xfrm>
            <a:off x="288000" y="6356350"/>
            <a:ext cx="2743200" cy="365125"/>
          </a:xfrm>
        </p:spPr>
        <p:txBody>
          <a:bodyPr/>
          <a:lstStyle>
            <a:lvl1pPr algn="l">
              <a:defRPr/>
            </a:lvl1pPr>
          </a:lstStyle>
          <a:p>
            <a:fld id="{D1A98CB6-53BB-054D-8874-55CB05D70D36}" type="slidenum">
              <a:rPr lang="nl-NL" smtClean="0"/>
              <a:pPr/>
              <a:t>‹nr.›</a:t>
            </a:fld>
            <a:endParaRPr lang="nl-NL"/>
          </a:p>
        </p:txBody>
      </p:sp>
      <p:grpSp>
        <p:nvGrpSpPr>
          <p:cNvPr id="6" name="Groep 5">
            <a:extLst>
              <a:ext uri="{FF2B5EF4-FFF2-40B4-BE49-F238E27FC236}">
                <a16:creationId xmlns:a16="http://schemas.microsoft.com/office/drawing/2014/main" id="{BE40A4C3-E0AD-4201-B803-DB6D61B8AE56}"/>
              </a:ext>
            </a:extLst>
          </p:cNvPr>
          <p:cNvGrpSpPr/>
          <p:nvPr userDrawn="1"/>
        </p:nvGrpSpPr>
        <p:grpSpPr>
          <a:xfrm>
            <a:off x="-2917251" y="0"/>
            <a:ext cx="2689107" cy="5573611"/>
            <a:chOff x="-2917251" y="0"/>
            <a:chExt cx="2689107" cy="5573611"/>
          </a:xfrm>
        </p:grpSpPr>
        <p:sp>
          <p:nvSpPr>
            <p:cNvPr id="7" name="Rechthoek 6">
              <a:extLst>
                <a:ext uri="{FF2B5EF4-FFF2-40B4-BE49-F238E27FC236}">
                  <a16:creationId xmlns:a16="http://schemas.microsoft.com/office/drawing/2014/main" id="{1876F3CF-79F6-46D3-8483-D9C002DA33C7}"/>
                </a:ext>
              </a:extLst>
            </p:cNvPr>
            <p:cNvSpPr/>
            <p:nvPr userDrawn="1"/>
          </p:nvSpPr>
          <p:spPr>
            <a:xfrm>
              <a:off x="-2917251" y="0"/>
              <a:ext cx="2675848" cy="195254"/>
            </a:xfrm>
            <a:prstGeom prst="rect">
              <a:avLst/>
            </a:prstGeom>
            <a:noFill/>
            <a:ln w="25400" cap="flat" cmpd="sng" algn="ctr">
              <a:noFill/>
              <a:prstDash val="solid"/>
            </a:ln>
            <a:effectLst/>
          </p:spPr>
          <p:txBody>
            <a:bodyPr lIns="0" tIns="0" rIns="0" bIns="0" rtlCol="0" anchor="t"/>
            <a:lstStyle/>
            <a:p>
              <a:pPr marL="0" marR="0" lvl="0" indent="0" defTabSz="914766" eaLnBrk="1" fontAlgn="auto" latinLnBrk="0" hangingPunct="1">
                <a:lnSpc>
                  <a:spcPct val="80000"/>
                </a:lnSpc>
                <a:spcBef>
                  <a:spcPts val="0"/>
                </a:spcBef>
                <a:spcAft>
                  <a:spcPts val="0"/>
                </a:spcAft>
                <a:buClrTx/>
                <a:buSzTx/>
                <a:buFontTx/>
                <a:buNone/>
                <a:tabLst/>
                <a:defRPr/>
              </a:pPr>
              <a:r>
                <a:rPr kumimoji="0" lang="nl-NL" sz="1601" b="1" i="0" u="none" strike="noStrike" kern="0" cap="none" spc="0" normalizeH="0" baseline="0" noProof="0">
                  <a:ln>
                    <a:noFill/>
                  </a:ln>
                  <a:solidFill>
                    <a:schemeClr val="tx2"/>
                  </a:solidFill>
                  <a:effectLst/>
                  <a:uLnTx/>
                  <a:uFillTx/>
                  <a:cs typeface="Segoe UI Light" panose="020B0502040204020203" pitchFamily="34" charset="0"/>
                </a:rPr>
                <a:t>TEKST NIVEAUS</a:t>
              </a:r>
            </a:p>
          </p:txBody>
        </p:sp>
        <p:sp>
          <p:nvSpPr>
            <p:cNvPr id="11" name="Textfield placeholder">
              <a:extLst>
                <a:ext uri="{FF2B5EF4-FFF2-40B4-BE49-F238E27FC236}">
                  <a16:creationId xmlns:a16="http://schemas.microsoft.com/office/drawing/2014/main" id="{6D00862E-3519-4260-8E16-1AFECAB06EC8}"/>
                </a:ext>
              </a:extLst>
            </p:cNvPr>
            <p:cNvSpPr txBox="1">
              <a:spLocks/>
            </p:cNvSpPr>
            <p:nvPr userDrawn="1"/>
          </p:nvSpPr>
          <p:spPr>
            <a:xfrm>
              <a:off x="-2545010" y="278477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2" indent="0" algn="l" defTabSz="355742" rtl="0" eaLnBrk="1" fontAlgn="auto" latinLnBrk="0" hangingPunct="1">
                <a:lnSpc>
                  <a:spcPct val="85000"/>
                </a:lnSpc>
                <a:spcBef>
                  <a:spcPts val="1800"/>
                </a:spcBef>
                <a:spcAft>
                  <a:spcPts val="0"/>
                </a:spcAft>
                <a:buClr>
                  <a:schemeClr val="accent3"/>
                </a:buClr>
                <a:buSzPct val="100000"/>
                <a:buFont typeface="Arial" panose="020B0604020202020204" pitchFamily="34" charset="0"/>
                <a:buNone/>
                <a:tabLst/>
                <a:defRPr/>
              </a:pPr>
              <a:r>
                <a:rPr lang="nl-NL" sz="2000" kern="1200" noProof="0">
                  <a:solidFill>
                    <a:schemeClr val="tx1"/>
                  </a:solidFill>
                  <a:latin typeface="+mn-lt"/>
                  <a:ea typeface="+mn-ea"/>
                  <a:cs typeface="+mn-cs"/>
                </a:rPr>
                <a:t>Level 3</a:t>
              </a:r>
            </a:p>
          </p:txBody>
        </p:sp>
        <p:sp>
          <p:nvSpPr>
            <p:cNvPr id="12" name="Ovaal 11">
              <a:extLst>
                <a:ext uri="{FF2B5EF4-FFF2-40B4-BE49-F238E27FC236}">
                  <a16:creationId xmlns:a16="http://schemas.microsoft.com/office/drawing/2014/main" id="{9B383A15-D606-4018-A638-8FAD28379A9D}"/>
                </a:ext>
              </a:extLst>
            </p:cNvPr>
            <p:cNvSpPr/>
            <p:nvPr userDrawn="1"/>
          </p:nvSpPr>
          <p:spPr>
            <a:xfrm>
              <a:off x="-2917251" y="198633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1</a:t>
              </a:r>
            </a:p>
          </p:txBody>
        </p:sp>
        <p:sp>
          <p:nvSpPr>
            <p:cNvPr id="13" name="Ovaal 12">
              <a:extLst>
                <a:ext uri="{FF2B5EF4-FFF2-40B4-BE49-F238E27FC236}">
                  <a16:creationId xmlns:a16="http://schemas.microsoft.com/office/drawing/2014/main" id="{8CEAE69F-8A9B-4047-9EBD-53CC420EA872}"/>
                </a:ext>
              </a:extLst>
            </p:cNvPr>
            <p:cNvSpPr/>
            <p:nvPr userDrawn="1"/>
          </p:nvSpPr>
          <p:spPr>
            <a:xfrm>
              <a:off x="-2917251" y="238492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14" name="Ovaal 13">
              <a:extLst>
                <a:ext uri="{FF2B5EF4-FFF2-40B4-BE49-F238E27FC236}">
                  <a16:creationId xmlns:a16="http://schemas.microsoft.com/office/drawing/2014/main" id="{8BAB543F-A1E1-4093-BAB8-0A04352AC275}"/>
                </a:ext>
              </a:extLst>
            </p:cNvPr>
            <p:cNvSpPr/>
            <p:nvPr userDrawn="1"/>
          </p:nvSpPr>
          <p:spPr>
            <a:xfrm>
              <a:off x="-2917251" y="278350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15" name="Ovaal 14">
              <a:extLst>
                <a:ext uri="{FF2B5EF4-FFF2-40B4-BE49-F238E27FC236}">
                  <a16:creationId xmlns:a16="http://schemas.microsoft.com/office/drawing/2014/main" id="{65B89406-B0ED-4762-8191-563563F626E8}"/>
                </a:ext>
              </a:extLst>
            </p:cNvPr>
            <p:cNvSpPr/>
            <p:nvPr userDrawn="1"/>
          </p:nvSpPr>
          <p:spPr>
            <a:xfrm>
              <a:off x="-2917251" y="318209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16" name="Textfield placeholder">
              <a:extLst>
                <a:ext uri="{FF2B5EF4-FFF2-40B4-BE49-F238E27FC236}">
                  <a16:creationId xmlns:a16="http://schemas.microsoft.com/office/drawing/2014/main" id="{448D4527-459F-4553-A302-DE5E3AA078B9}"/>
                </a:ext>
              </a:extLst>
            </p:cNvPr>
            <p:cNvSpPr txBox="1">
              <a:spLocks/>
            </p:cNvSpPr>
            <p:nvPr userDrawn="1"/>
          </p:nvSpPr>
          <p:spPr>
            <a:xfrm>
              <a:off x="-2529617" y="1986154"/>
              <a:ext cx="2164554"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1047" marR="0" lvl="0"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2000" kern="1200" noProof="0">
                  <a:solidFill>
                    <a:schemeClr val="tx1"/>
                  </a:solidFill>
                  <a:latin typeface="+mn-lt"/>
                  <a:ea typeface="+mn-ea"/>
                  <a:cs typeface="+mn-cs"/>
                </a:rPr>
                <a:t>Level 1</a:t>
              </a:r>
            </a:p>
          </p:txBody>
        </p:sp>
        <p:sp>
          <p:nvSpPr>
            <p:cNvPr id="17" name="Textfield placeholder">
              <a:extLst>
                <a:ext uri="{FF2B5EF4-FFF2-40B4-BE49-F238E27FC236}">
                  <a16:creationId xmlns:a16="http://schemas.microsoft.com/office/drawing/2014/main" id="{F25E0314-C63E-4791-8635-A9515B229BD5}"/>
                </a:ext>
              </a:extLst>
            </p:cNvPr>
            <p:cNvSpPr txBox="1">
              <a:spLocks/>
            </p:cNvSpPr>
            <p:nvPr userDrawn="1"/>
          </p:nvSpPr>
          <p:spPr>
            <a:xfrm>
              <a:off x="-2529617" y="238637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62095" marR="0" lvl="1"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1800" kern="1200" noProof="0">
                  <a:solidFill>
                    <a:schemeClr val="tx1"/>
                  </a:solidFill>
                  <a:latin typeface="+mn-lt"/>
                  <a:ea typeface="+mn-ea"/>
                  <a:cs typeface="+mn-cs"/>
                </a:rPr>
                <a:t>Level 2</a:t>
              </a:r>
            </a:p>
          </p:txBody>
        </p:sp>
        <p:sp>
          <p:nvSpPr>
            <p:cNvPr id="18" name="Textfield placeholder">
              <a:extLst>
                <a:ext uri="{FF2B5EF4-FFF2-40B4-BE49-F238E27FC236}">
                  <a16:creationId xmlns:a16="http://schemas.microsoft.com/office/drawing/2014/main" id="{C30AE833-C79D-43DE-9CF1-A38D977CB28F}"/>
                </a:ext>
              </a:extLst>
            </p:cNvPr>
            <p:cNvSpPr txBox="1">
              <a:spLocks/>
            </p:cNvSpPr>
            <p:nvPr userDrawn="1"/>
          </p:nvSpPr>
          <p:spPr>
            <a:xfrm>
              <a:off x="-2529617" y="318318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355742" rtl="0" eaLnBrk="1" fontAlgn="auto" latinLnBrk="0" hangingPunct="1">
                <a:lnSpc>
                  <a:spcPct val="85000"/>
                </a:lnSpc>
                <a:spcBef>
                  <a:spcPts val="2100"/>
                </a:spcBef>
                <a:spcAft>
                  <a:spcPts val="0"/>
                </a:spcAft>
                <a:buClr>
                  <a:schemeClr val="bg2"/>
                </a:buClr>
                <a:buSzTx/>
                <a:buFont typeface="Arial" panose="020B0604020202020204" pitchFamily="34" charset="0"/>
                <a:buNone/>
                <a:tabLst/>
                <a:defRPr/>
              </a:pPr>
              <a:r>
                <a:rPr lang="nl-NL" sz="2400" b="0" i="0" kern="1200" baseline="0" noProof="0">
                  <a:solidFill>
                    <a:schemeClr val="tx2"/>
                  </a:solidFill>
                  <a:latin typeface="+mj-lt"/>
                  <a:ea typeface="+mn-ea"/>
                  <a:cs typeface="+mn-cs"/>
                </a:rPr>
                <a:t>Level 4</a:t>
              </a:r>
            </a:p>
          </p:txBody>
        </p:sp>
        <p:cxnSp>
          <p:nvCxnSpPr>
            <p:cNvPr id="19" name="Rechte verbindingslijn 18">
              <a:extLst>
                <a:ext uri="{FF2B5EF4-FFF2-40B4-BE49-F238E27FC236}">
                  <a16:creationId xmlns:a16="http://schemas.microsoft.com/office/drawing/2014/main" id="{74E90EEB-D008-4751-9457-46F073E08261}"/>
                </a:ext>
              </a:extLst>
            </p:cNvPr>
            <p:cNvCxnSpPr/>
            <p:nvPr userDrawn="1"/>
          </p:nvCxnSpPr>
          <p:spPr>
            <a:xfrm>
              <a:off x="-2916918" y="280344"/>
              <a:ext cx="2675515" cy="0"/>
            </a:xfrm>
            <a:prstGeom prst="line">
              <a:avLst/>
            </a:prstGeom>
            <a:noFill/>
            <a:ln w="9525" cap="flat" cmpd="sng" algn="ctr">
              <a:solidFill>
                <a:schemeClr val="tx2"/>
              </a:solidFill>
              <a:prstDash val="solid"/>
            </a:ln>
            <a:effectLst/>
          </p:spPr>
        </p:cxnSp>
        <p:cxnSp>
          <p:nvCxnSpPr>
            <p:cNvPr id="20" name="Rechte verbindingslijn 19">
              <a:extLst>
                <a:ext uri="{FF2B5EF4-FFF2-40B4-BE49-F238E27FC236}">
                  <a16:creationId xmlns:a16="http://schemas.microsoft.com/office/drawing/2014/main" id="{9A48B8C8-CA2F-45A5-AB05-F78309DA0E94}"/>
                </a:ext>
              </a:extLst>
            </p:cNvPr>
            <p:cNvCxnSpPr/>
            <p:nvPr userDrawn="1"/>
          </p:nvCxnSpPr>
          <p:spPr>
            <a:xfrm>
              <a:off x="-2916918" y="1847433"/>
              <a:ext cx="2662419" cy="0"/>
            </a:xfrm>
            <a:prstGeom prst="line">
              <a:avLst/>
            </a:prstGeom>
            <a:noFill/>
            <a:ln w="9525" cap="flat" cmpd="sng" algn="ctr">
              <a:solidFill>
                <a:schemeClr val="tx2"/>
              </a:solidFill>
              <a:prstDash val="solid"/>
            </a:ln>
            <a:effectLst/>
          </p:spPr>
        </p:cxnSp>
        <p:cxnSp>
          <p:nvCxnSpPr>
            <p:cNvPr id="21" name="Rechte verbindingslijn 20">
              <a:extLst>
                <a:ext uri="{FF2B5EF4-FFF2-40B4-BE49-F238E27FC236}">
                  <a16:creationId xmlns:a16="http://schemas.microsoft.com/office/drawing/2014/main" id="{D33B6E77-4B24-436F-B823-117267F7A013}"/>
                </a:ext>
              </a:extLst>
            </p:cNvPr>
            <p:cNvCxnSpPr/>
            <p:nvPr userDrawn="1"/>
          </p:nvCxnSpPr>
          <p:spPr>
            <a:xfrm>
              <a:off x="-2916918" y="5573611"/>
              <a:ext cx="2662419" cy="0"/>
            </a:xfrm>
            <a:prstGeom prst="line">
              <a:avLst/>
            </a:prstGeom>
            <a:noFill/>
            <a:ln w="9525" cap="flat" cmpd="sng" algn="ctr">
              <a:solidFill>
                <a:schemeClr val="tx2"/>
              </a:solidFill>
              <a:prstDash val="solid"/>
            </a:ln>
            <a:effectLst/>
          </p:spPr>
        </p:cxnSp>
        <p:grpSp>
          <p:nvGrpSpPr>
            <p:cNvPr id="22" name="Groep 21">
              <a:extLst>
                <a:ext uri="{FF2B5EF4-FFF2-40B4-BE49-F238E27FC236}">
                  <a16:creationId xmlns:a16="http://schemas.microsoft.com/office/drawing/2014/main" id="{D6829274-2FAD-4929-AF2B-AE5C96754C96}"/>
                </a:ext>
              </a:extLst>
            </p:cNvPr>
            <p:cNvGrpSpPr/>
            <p:nvPr userDrawn="1"/>
          </p:nvGrpSpPr>
          <p:grpSpPr>
            <a:xfrm>
              <a:off x="-1905899" y="822185"/>
              <a:ext cx="409268" cy="427699"/>
              <a:chOff x="-1085063" y="758027"/>
              <a:chExt cx="633799" cy="622540"/>
            </a:xfrm>
          </p:grpSpPr>
          <p:sp>
            <p:nvSpPr>
              <p:cNvPr id="78" name="Afgeronde rechthoek 181">
                <a:extLst>
                  <a:ext uri="{FF2B5EF4-FFF2-40B4-BE49-F238E27FC236}">
                    <a16:creationId xmlns:a16="http://schemas.microsoft.com/office/drawing/2014/main" id="{BABA5156-86C2-4FC4-B584-83EECAEB88A7}"/>
                  </a:ext>
                </a:extLst>
              </p:cNvPr>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79" name="Groep 78">
                <a:extLst>
                  <a:ext uri="{FF2B5EF4-FFF2-40B4-BE49-F238E27FC236}">
                    <a16:creationId xmlns:a16="http://schemas.microsoft.com/office/drawing/2014/main" id="{9CC18A10-94DE-42FE-9066-D0B13FC6368A}"/>
                  </a:ext>
                </a:extLst>
              </p:cNvPr>
              <p:cNvGrpSpPr/>
              <p:nvPr userDrawn="1"/>
            </p:nvGrpSpPr>
            <p:grpSpPr>
              <a:xfrm>
                <a:off x="-977746" y="864082"/>
                <a:ext cx="419166" cy="410430"/>
                <a:chOff x="6366933" y="309013"/>
                <a:chExt cx="1901295" cy="1861668"/>
              </a:xfrm>
              <a:solidFill>
                <a:srgbClr val="000000"/>
              </a:solidFill>
            </p:grpSpPr>
            <p:sp>
              <p:nvSpPr>
                <p:cNvPr id="80" name="Rechthoek 79">
                  <a:extLst>
                    <a:ext uri="{FF2B5EF4-FFF2-40B4-BE49-F238E27FC236}">
                      <a16:creationId xmlns:a16="http://schemas.microsoft.com/office/drawing/2014/main" id="{FAB180BF-912F-46E3-8975-045E62E5A36C}"/>
                    </a:ext>
                  </a:extLst>
                </p:cNvPr>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1" name="Rechthoek 80">
                  <a:extLst>
                    <a:ext uri="{FF2B5EF4-FFF2-40B4-BE49-F238E27FC236}">
                      <a16:creationId xmlns:a16="http://schemas.microsoft.com/office/drawing/2014/main" id="{B08D3375-A542-4B75-978B-8F3A1E3AAE7D}"/>
                    </a:ext>
                  </a:extLst>
                </p:cNvPr>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a:extLst>
                    <a:ext uri="{FF2B5EF4-FFF2-40B4-BE49-F238E27FC236}">
                      <a16:creationId xmlns:a16="http://schemas.microsoft.com/office/drawing/2014/main" id="{B531CDFC-DB45-42D3-A669-B0C073CD6AB1}"/>
                    </a:ext>
                  </a:extLst>
                </p:cNvPr>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a:extLst>
                    <a:ext uri="{FF2B5EF4-FFF2-40B4-BE49-F238E27FC236}">
                      <a16:creationId xmlns:a16="http://schemas.microsoft.com/office/drawing/2014/main" id="{07AF3607-5144-46CE-A6A2-8FDC9189DFB0}"/>
                    </a:ext>
                  </a:extLst>
                </p:cNvPr>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a:extLst>
                    <a:ext uri="{FF2B5EF4-FFF2-40B4-BE49-F238E27FC236}">
                      <a16:creationId xmlns:a16="http://schemas.microsoft.com/office/drawing/2014/main" id="{76310B51-52EF-406F-A75F-75EA3C97FF8B}"/>
                    </a:ext>
                  </a:extLst>
                </p:cNvPr>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a:extLst>
                    <a:ext uri="{FF2B5EF4-FFF2-40B4-BE49-F238E27FC236}">
                      <a16:creationId xmlns:a16="http://schemas.microsoft.com/office/drawing/2014/main" id="{96B22EEB-33DD-46CC-9DE2-20431B5E9810}"/>
                    </a:ext>
                  </a:extLst>
                </p:cNvPr>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6" name="Rechthoek 85">
                  <a:extLst>
                    <a:ext uri="{FF2B5EF4-FFF2-40B4-BE49-F238E27FC236}">
                      <a16:creationId xmlns:a16="http://schemas.microsoft.com/office/drawing/2014/main" id="{591E7837-1C1E-4635-9B2B-C174381120CC}"/>
                    </a:ext>
                  </a:extLst>
                </p:cNvPr>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7" name="Rechthoek 86">
                  <a:extLst>
                    <a:ext uri="{FF2B5EF4-FFF2-40B4-BE49-F238E27FC236}">
                      <a16:creationId xmlns:a16="http://schemas.microsoft.com/office/drawing/2014/main" id="{B5B32E5B-683D-473D-ABFB-727B595BDC0F}"/>
                    </a:ext>
                  </a:extLst>
                </p:cNvPr>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8" name="Rechthoek 87">
                  <a:extLst>
                    <a:ext uri="{FF2B5EF4-FFF2-40B4-BE49-F238E27FC236}">
                      <a16:creationId xmlns:a16="http://schemas.microsoft.com/office/drawing/2014/main" id="{D6344CF4-FF10-4AFE-95EC-468E1A70A0CC}"/>
                    </a:ext>
                  </a:extLst>
                </p:cNvPr>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9" name="Rechthoek 88">
                  <a:extLst>
                    <a:ext uri="{FF2B5EF4-FFF2-40B4-BE49-F238E27FC236}">
                      <a16:creationId xmlns:a16="http://schemas.microsoft.com/office/drawing/2014/main" id="{FD7932DE-BC2A-40BD-BBA1-54D905EE223E}"/>
                    </a:ext>
                  </a:extLst>
                </p:cNvPr>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0" name="Vrije vorm 193">
                  <a:extLst>
                    <a:ext uri="{FF2B5EF4-FFF2-40B4-BE49-F238E27FC236}">
                      <a16:creationId xmlns:a16="http://schemas.microsoft.com/office/drawing/2014/main" id="{A7A2ED5F-23DA-48E0-9767-4917294CA255}"/>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23" name="Groep 22">
              <a:extLst>
                <a:ext uri="{FF2B5EF4-FFF2-40B4-BE49-F238E27FC236}">
                  <a16:creationId xmlns:a16="http://schemas.microsoft.com/office/drawing/2014/main" id="{F26BA1F9-06AE-48E1-A71A-830DE8810211}"/>
                </a:ext>
              </a:extLst>
            </p:cNvPr>
            <p:cNvGrpSpPr/>
            <p:nvPr/>
          </p:nvGrpSpPr>
          <p:grpSpPr>
            <a:xfrm>
              <a:off x="-2908046" y="1213279"/>
              <a:ext cx="533137" cy="509563"/>
              <a:chOff x="-2880382" y="802341"/>
              <a:chExt cx="532929" cy="509563"/>
            </a:xfrm>
          </p:grpSpPr>
          <p:sp>
            <p:nvSpPr>
              <p:cNvPr id="56" name="Rechthoek 55">
                <a:extLst>
                  <a:ext uri="{FF2B5EF4-FFF2-40B4-BE49-F238E27FC236}">
                    <a16:creationId xmlns:a16="http://schemas.microsoft.com/office/drawing/2014/main" id="{1DF92D6D-A771-4E1F-9456-B862285F2E83}"/>
                  </a:ext>
                </a:extLst>
              </p:cNvPr>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pic>
            <p:nvPicPr>
              <p:cNvPr id="57" name="Picture 2">
                <a:extLst>
                  <a:ext uri="{FF2B5EF4-FFF2-40B4-BE49-F238E27FC236}">
                    <a16:creationId xmlns:a16="http://schemas.microsoft.com/office/drawing/2014/main" id="{00ECAA8C-D3D5-49DA-A5D7-D044AEA8E906}"/>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3">
                <a:extLst>
                  <a:ext uri="{FF2B5EF4-FFF2-40B4-BE49-F238E27FC236}">
                    <a16:creationId xmlns:a16="http://schemas.microsoft.com/office/drawing/2014/main" id="{E4EC6C31-4544-41CF-B128-2F681C6F5AB0}"/>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9" name="Groep 58">
                <a:extLst>
                  <a:ext uri="{FF2B5EF4-FFF2-40B4-BE49-F238E27FC236}">
                    <a16:creationId xmlns:a16="http://schemas.microsoft.com/office/drawing/2014/main" id="{832557CC-F390-4EE7-9D8D-8E1ABB1FF789}"/>
                  </a:ext>
                </a:extLst>
              </p:cNvPr>
              <p:cNvGrpSpPr/>
              <p:nvPr/>
            </p:nvGrpSpPr>
            <p:grpSpPr>
              <a:xfrm>
                <a:off x="-2802433" y="1123442"/>
                <a:ext cx="132915" cy="104889"/>
                <a:chOff x="-2796392" y="1123442"/>
                <a:chExt cx="120832" cy="104889"/>
              </a:xfrm>
            </p:grpSpPr>
            <p:sp>
              <p:nvSpPr>
                <p:cNvPr id="73" name="Rechthoek 72">
                  <a:extLst>
                    <a:ext uri="{FF2B5EF4-FFF2-40B4-BE49-F238E27FC236}">
                      <a16:creationId xmlns:a16="http://schemas.microsoft.com/office/drawing/2014/main" id="{70E15DF5-F585-4CC8-A372-D00CD2CB6B3D}"/>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4" name="Rechthoek 73">
                  <a:extLst>
                    <a:ext uri="{FF2B5EF4-FFF2-40B4-BE49-F238E27FC236}">
                      <a16:creationId xmlns:a16="http://schemas.microsoft.com/office/drawing/2014/main" id="{360FFF64-6318-497A-8CD9-43C09F1078BE}"/>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a:extLst>
                    <a:ext uri="{FF2B5EF4-FFF2-40B4-BE49-F238E27FC236}">
                      <a16:creationId xmlns:a16="http://schemas.microsoft.com/office/drawing/2014/main" id="{968C00CE-06C3-4E50-ADC8-5E03F22C5832}"/>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6" name="Rechthoek 75">
                  <a:extLst>
                    <a:ext uri="{FF2B5EF4-FFF2-40B4-BE49-F238E27FC236}">
                      <a16:creationId xmlns:a16="http://schemas.microsoft.com/office/drawing/2014/main" id="{ED8C9034-20D4-4078-9010-D1263E90E875}"/>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a:extLst>
                    <a:ext uri="{FF2B5EF4-FFF2-40B4-BE49-F238E27FC236}">
                      <a16:creationId xmlns:a16="http://schemas.microsoft.com/office/drawing/2014/main" id="{1F27ACBC-6D21-48A9-AFA1-B7B6D88155F8}"/>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0" name="Groep 59">
                <a:extLst>
                  <a:ext uri="{FF2B5EF4-FFF2-40B4-BE49-F238E27FC236}">
                    <a16:creationId xmlns:a16="http://schemas.microsoft.com/office/drawing/2014/main" id="{3D333F2B-DF60-4C66-A97E-1F35B53D1E72}"/>
                  </a:ext>
                </a:extLst>
              </p:cNvPr>
              <p:cNvGrpSpPr/>
              <p:nvPr/>
            </p:nvGrpSpPr>
            <p:grpSpPr>
              <a:xfrm>
                <a:off x="-2575435" y="1123442"/>
                <a:ext cx="133931" cy="104889"/>
                <a:chOff x="-2556734" y="1123442"/>
                <a:chExt cx="147324" cy="104889"/>
              </a:xfrm>
            </p:grpSpPr>
            <p:grpSp>
              <p:nvGrpSpPr>
                <p:cNvPr id="61" name="Groep 60">
                  <a:extLst>
                    <a:ext uri="{FF2B5EF4-FFF2-40B4-BE49-F238E27FC236}">
                      <a16:creationId xmlns:a16="http://schemas.microsoft.com/office/drawing/2014/main" id="{206122A7-C685-43F0-B6B7-3D4867DB709C}"/>
                    </a:ext>
                  </a:extLst>
                </p:cNvPr>
                <p:cNvGrpSpPr/>
                <p:nvPr/>
              </p:nvGrpSpPr>
              <p:grpSpPr>
                <a:xfrm>
                  <a:off x="-2556734" y="1123442"/>
                  <a:ext cx="68206" cy="104889"/>
                  <a:chOff x="-2796392" y="1123442"/>
                  <a:chExt cx="120832" cy="104889"/>
                </a:xfrm>
              </p:grpSpPr>
              <p:sp>
                <p:nvSpPr>
                  <p:cNvPr id="68" name="Rechthoek 67">
                    <a:extLst>
                      <a:ext uri="{FF2B5EF4-FFF2-40B4-BE49-F238E27FC236}">
                        <a16:creationId xmlns:a16="http://schemas.microsoft.com/office/drawing/2014/main" id="{56B11BC1-9B14-48C5-965B-CA6587842745}"/>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9" name="Rechthoek 68">
                    <a:extLst>
                      <a:ext uri="{FF2B5EF4-FFF2-40B4-BE49-F238E27FC236}">
                        <a16:creationId xmlns:a16="http://schemas.microsoft.com/office/drawing/2014/main" id="{3BDA616B-98BA-4758-8352-CEBCA5904153}"/>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0" name="Rechthoek 69">
                    <a:extLst>
                      <a:ext uri="{FF2B5EF4-FFF2-40B4-BE49-F238E27FC236}">
                        <a16:creationId xmlns:a16="http://schemas.microsoft.com/office/drawing/2014/main" id="{C5211A91-49EB-4DDA-AA62-F33DFA991AAF}"/>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1" name="Rechthoek 70">
                    <a:extLst>
                      <a:ext uri="{FF2B5EF4-FFF2-40B4-BE49-F238E27FC236}">
                        <a16:creationId xmlns:a16="http://schemas.microsoft.com/office/drawing/2014/main" id="{5313A35B-4C0D-4F11-A096-7C80DB4B31B5}"/>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a:extLst>
                      <a:ext uri="{FF2B5EF4-FFF2-40B4-BE49-F238E27FC236}">
                        <a16:creationId xmlns:a16="http://schemas.microsoft.com/office/drawing/2014/main" id="{AE21BE74-69B9-43DE-AB19-BCBFF6987660}"/>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2" name="Groep 61">
                  <a:extLst>
                    <a:ext uri="{FF2B5EF4-FFF2-40B4-BE49-F238E27FC236}">
                      <a16:creationId xmlns:a16="http://schemas.microsoft.com/office/drawing/2014/main" id="{915F9CE7-7169-4C0D-A6CD-3349FBCE792A}"/>
                    </a:ext>
                  </a:extLst>
                </p:cNvPr>
                <p:cNvGrpSpPr/>
                <p:nvPr/>
              </p:nvGrpSpPr>
              <p:grpSpPr>
                <a:xfrm>
                  <a:off x="-2477616" y="1123442"/>
                  <a:ext cx="68206" cy="104889"/>
                  <a:chOff x="-2796392" y="1123442"/>
                  <a:chExt cx="120832" cy="104889"/>
                </a:xfrm>
              </p:grpSpPr>
              <p:sp>
                <p:nvSpPr>
                  <p:cNvPr id="63" name="Rechthoek 62">
                    <a:extLst>
                      <a:ext uri="{FF2B5EF4-FFF2-40B4-BE49-F238E27FC236}">
                        <a16:creationId xmlns:a16="http://schemas.microsoft.com/office/drawing/2014/main" id="{3F93592E-EFE9-4EE0-86F7-DE26DB6B3A4C}"/>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4" name="Rechthoek 63">
                    <a:extLst>
                      <a:ext uri="{FF2B5EF4-FFF2-40B4-BE49-F238E27FC236}">
                        <a16:creationId xmlns:a16="http://schemas.microsoft.com/office/drawing/2014/main" id="{A1611147-6F55-4641-AA44-EC235CFDC734}"/>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5" name="Rechthoek 64">
                    <a:extLst>
                      <a:ext uri="{FF2B5EF4-FFF2-40B4-BE49-F238E27FC236}">
                        <a16:creationId xmlns:a16="http://schemas.microsoft.com/office/drawing/2014/main" id="{38CDC447-C06A-4A31-BA0F-E4BA1B55265E}"/>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6" name="Rechthoek 65">
                    <a:extLst>
                      <a:ext uri="{FF2B5EF4-FFF2-40B4-BE49-F238E27FC236}">
                        <a16:creationId xmlns:a16="http://schemas.microsoft.com/office/drawing/2014/main" id="{FC8CA738-4798-46E0-A718-2925C134A7F6}"/>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7" name="Rechthoek 66">
                    <a:extLst>
                      <a:ext uri="{FF2B5EF4-FFF2-40B4-BE49-F238E27FC236}">
                        <a16:creationId xmlns:a16="http://schemas.microsoft.com/office/drawing/2014/main" id="{B3384F57-DDD7-4315-80B3-2BEB088B3987}"/>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24" name="Groep 23">
              <a:extLst>
                <a:ext uri="{FF2B5EF4-FFF2-40B4-BE49-F238E27FC236}">
                  <a16:creationId xmlns:a16="http://schemas.microsoft.com/office/drawing/2014/main" id="{A2539170-35DC-4D8E-BE11-954FDBAEE540}"/>
                </a:ext>
              </a:extLst>
            </p:cNvPr>
            <p:cNvGrpSpPr/>
            <p:nvPr userDrawn="1"/>
          </p:nvGrpSpPr>
          <p:grpSpPr>
            <a:xfrm>
              <a:off x="-1905899" y="1286608"/>
              <a:ext cx="413866" cy="427699"/>
              <a:chOff x="-1845083" y="758027"/>
              <a:chExt cx="633799" cy="622540"/>
            </a:xfrm>
          </p:grpSpPr>
          <p:sp>
            <p:nvSpPr>
              <p:cNvPr id="43" name="Afgeronde rechthoek 146">
                <a:extLst>
                  <a:ext uri="{FF2B5EF4-FFF2-40B4-BE49-F238E27FC236}">
                    <a16:creationId xmlns:a16="http://schemas.microsoft.com/office/drawing/2014/main" id="{44ECC2C2-92CA-464B-BE60-56C54C3D23F4}"/>
                  </a:ext>
                </a:extLst>
              </p:cNvPr>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44" name="Groep 43">
                <a:extLst>
                  <a:ext uri="{FF2B5EF4-FFF2-40B4-BE49-F238E27FC236}">
                    <a16:creationId xmlns:a16="http://schemas.microsoft.com/office/drawing/2014/main" id="{C0977B04-F1EB-4282-83B3-4185D448C2A4}"/>
                  </a:ext>
                </a:extLst>
              </p:cNvPr>
              <p:cNvGrpSpPr/>
              <p:nvPr userDrawn="1"/>
            </p:nvGrpSpPr>
            <p:grpSpPr>
              <a:xfrm>
                <a:off x="-1737766" y="864082"/>
                <a:ext cx="419166" cy="410430"/>
                <a:chOff x="3708400" y="309013"/>
                <a:chExt cx="1901295" cy="1861668"/>
              </a:xfrm>
              <a:solidFill>
                <a:srgbClr val="000000"/>
              </a:solidFill>
            </p:grpSpPr>
            <p:sp>
              <p:nvSpPr>
                <p:cNvPr id="45" name="Rechthoek 44">
                  <a:extLst>
                    <a:ext uri="{FF2B5EF4-FFF2-40B4-BE49-F238E27FC236}">
                      <a16:creationId xmlns:a16="http://schemas.microsoft.com/office/drawing/2014/main" id="{779F0D7D-69D1-42A0-B462-8B4AB82B5F24}"/>
                    </a:ext>
                  </a:extLst>
                </p:cNvPr>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6" name="Rechthoek 45">
                  <a:extLst>
                    <a:ext uri="{FF2B5EF4-FFF2-40B4-BE49-F238E27FC236}">
                      <a16:creationId xmlns:a16="http://schemas.microsoft.com/office/drawing/2014/main" id="{91F72840-1E42-40FA-B774-403994B8E313}"/>
                    </a:ext>
                  </a:extLst>
                </p:cNvPr>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7" name="Rechthoek 46">
                  <a:extLst>
                    <a:ext uri="{FF2B5EF4-FFF2-40B4-BE49-F238E27FC236}">
                      <a16:creationId xmlns:a16="http://schemas.microsoft.com/office/drawing/2014/main" id="{839B2CE3-C2FC-4A02-94F8-50D72819327A}"/>
                    </a:ext>
                  </a:extLst>
                </p:cNvPr>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8" name="Rechthoek 47">
                  <a:extLst>
                    <a:ext uri="{FF2B5EF4-FFF2-40B4-BE49-F238E27FC236}">
                      <a16:creationId xmlns:a16="http://schemas.microsoft.com/office/drawing/2014/main" id="{192CBA89-95DA-47ED-876D-2B8405F20098}"/>
                    </a:ext>
                  </a:extLst>
                </p:cNvPr>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9" name="Rechthoek 48">
                  <a:extLst>
                    <a:ext uri="{FF2B5EF4-FFF2-40B4-BE49-F238E27FC236}">
                      <a16:creationId xmlns:a16="http://schemas.microsoft.com/office/drawing/2014/main" id="{9E3349E6-525F-42AB-A887-69B531A500DC}"/>
                    </a:ext>
                  </a:extLst>
                </p:cNvPr>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0" name="Rechthoek 49">
                  <a:extLst>
                    <a:ext uri="{FF2B5EF4-FFF2-40B4-BE49-F238E27FC236}">
                      <a16:creationId xmlns:a16="http://schemas.microsoft.com/office/drawing/2014/main" id="{3860E825-103A-4C6C-80B9-646552B43711}"/>
                    </a:ext>
                  </a:extLst>
                </p:cNvPr>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1" name="Rechthoek 50">
                  <a:extLst>
                    <a:ext uri="{FF2B5EF4-FFF2-40B4-BE49-F238E27FC236}">
                      <a16:creationId xmlns:a16="http://schemas.microsoft.com/office/drawing/2014/main" id="{B704EE90-34BB-4A64-B27D-AE5B7D05959B}"/>
                    </a:ext>
                  </a:extLst>
                </p:cNvPr>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2" name="Rechthoek 51">
                  <a:extLst>
                    <a:ext uri="{FF2B5EF4-FFF2-40B4-BE49-F238E27FC236}">
                      <a16:creationId xmlns:a16="http://schemas.microsoft.com/office/drawing/2014/main" id="{9F5D4078-A693-4116-A4D2-B6EBA259F256}"/>
                    </a:ext>
                  </a:extLst>
                </p:cNvPr>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3" name="Rechthoek 52">
                  <a:extLst>
                    <a:ext uri="{FF2B5EF4-FFF2-40B4-BE49-F238E27FC236}">
                      <a16:creationId xmlns:a16="http://schemas.microsoft.com/office/drawing/2014/main" id="{DAE5B2E0-C81C-48CC-B5CA-8331F20E4EBC}"/>
                    </a:ext>
                  </a:extLst>
                </p:cNvPr>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4" name="Rechthoek 53">
                  <a:extLst>
                    <a:ext uri="{FF2B5EF4-FFF2-40B4-BE49-F238E27FC236}">
                      <a16:creationId xmlns:a16="http://schemas.microsoft.com/office/drawing/2014/main" id="{A6C2DACE-631E-444C-81BD-709FD0659D9D}"/>
                    </a:ext>
                  </a:extLst>
                </p:cNvPr>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5" name="Vrije vorm 158">
                  <a:extLst>
                    <a:ext uri="{FF2B5EF4-FFF2-40B4-BE49-F238E27FC236}">
                      <a16:creationId xmlns:a16="http://schemas.microsoft.com/office/drawing/2014/main" id="{F25F25F2-4A7A-4950-B3FF-1595B68475F0}"/>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25" name="Rechte verbindingslijn 24">
              <a:extLst>
                <a:ext uri="{FF2B5EF4-FFF2-40B4-BE49-F238E27FC236}">
                  <a16:creationId xmlns:a16="http://schemas.microsoft.com/office/drawing/2014/main" id="{48C007FF-554D-48EF-901E-8BDA21A8A9B3}"/>
                </a:ext>
              </a:extLst>
            </p:cNvPr>
            <p:cNvCxnSpPr>
              <a:stCxn id="58" idx="2"/>
              <a:endCxn id="43" idx="1"/>
            </p:cNvCxnSpPr>
            <p:nvPr userDrawn="1"/>
          </p:nvCxnSpPr>
          <p:spPr>
            <a:xfrm>
              <a:off x="-2772053" y="1446637"/>
              <a:ext cx="866154" cy="53821"/>
            </a:xfrm>
            <a:prstGeom prst="line">
              <a:avLst/>
            </a:prstGeom>
            <a:noFill/>
            <a:ln w="9525" cap="flat" cmpd="sng" algn="ctr">
              <a:solidFill>
                <a:schemeClr val="tx2"/>
              </a:solidFill>
              <a:prstDash val="solid"/>
              <a:headEnd type="oval"/>
            </a:ln>
            <a:effectLst/>
          </p:spPr>
        </p:cxnSp>
        <p:cxnSp>
          <p:nvCxnSpPr>
            <p:cNvPr id="26" name="Rechte verbindingslijn 25">
              <a:extLst>
                <a:ext uri="{FF2B5EF4-FFF2-40B4-BE49-F238E27FC236}">
                  <a16:creationId xmlns:a16="http://schemas.microsoft.com/office/drawing/2014/main" id="{79F9FD52-8C15-4506-9B9E-E9AE73F1A49F}"/>
                </a:ext>
              </a:extLst>
            </p:cNvPr>
            <p:cNvCxnSpPr>
              <a:endCxn id="78" idx="1"/>
            </p:cNvCxnSpPr>
            <p:nvPr userDrawn="1"/>
          </p:nvCxnSpPr>
          <p:spPr>
            <a:xfrm flipV="1">
              <a:off x="-2411523" y="1036035"/>
              <a:ext cx="505623" cy="283623"/>
            </a:xfrm>
            <a:prstGeom prst="line">
              <a:avLst/>
            </a:prstGeom>
            <a:noFill/>
            <a:ln w="9525" cap="flat" cmpd="sng" algn="ctr">
              <a:solidFill>
                <a:schemeClr val="tx2"/>
              </a:solidFill>
              <a:prstDash val="solid"/>
              <a:headEnd type="oval"/>
            </a:ln>
            <a:effectLst/>
          </p:spPr>
        </p:cxnSp>
        <p:sp>
          <p:nvSpPr>
            <p:cNvPr id="27" name="Textfield placeholder">
              <a:extLst>
                <a:ext uri="{FF2B5EF4-FFF2-40B4-BE49-F238E27FC236}">
                  <a16:creationId xmlns:a16="http://schemas.microsoft.com/office/drawing/2014/main" id="{938723BA-4D83-4549-8290-E4220D862A6A}"/>
                </a:ext>
              </a:extLst>
            </p:cNvPr>
            <p:cNvSpPr txBox="1">
              <a:spLocks/>
            </p:cNvSpPr>
            <p:nvPr userDrawn="1"/>
          </p:nvSpPr>
          <p:spPr>
            <a:xfrm>
              <a:off x="-1298784" y="822187"/>
              <a:ext cx="1057381"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omhoog</a:t>
              </a:r>
            </a:p>
          </p:txBody>
        </p:sp>
        <p:sp>
          <p:nvSpPr>
            <p:cNvPr id="28" name="Textfield placeholder">
              <a:extLst>
                <a:ext uri="{FF2B5EF4-FFF2-40B4-BE49-F238E27FC236}">
                  <a16:creationId xmlns:a16="http://schemas.microsoft.com/office/drawing/2014/main" id="{02B918A8-CE94-416A-A958-0A8CEF4E345A}"/>
                </a:ext>
              </a:extLst>
            </p:cNvPr>
            <p:cNvSpPr txBox="1">
              <a:spLocks/>
            </p:cNvSpPr>
            <p:nvPr userDrawn="1"/>
          </p:nvSpPr>
          <p:spPr>
            <a:xfrm>
              <a:off x="-1298785" y="1286608"/>
              <a:ext cx="107064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omlaag</a:t>
              </a:r>
            </a:p>
          </p:txBody>
        </p:sp>
        <p:sp>
          <p:nvSpPr>
            <p:cNvPr id="29" name="Ovaal 28">
              <a:extLst>
                <a:ext uri="{FF2B5EF4-FFF2-40B4-BE49-F238E27FC236}">
                  <a16:creationId xmlns:a16="http://schemas.microsoft.com/office/drawing/2014/main" id="{8856F435-6076-479B-8E4E-E62D738FF662}"/>
                </a:ext>
              </a:extLst>
            </p:cNvPr>
            <p:cNvSpPr/>
            <p:nvPr userDrawn="1"/>
          </p:nvSpPr>
          <p:spPr>
            <a:xfrm>
              <a:off x="-2917251" y="3580680"/>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grpSp>
          <p:nvGrpSpPr>
            <p:cNvPr id="30" name="Groep 29">
              <a:extLst>
                <a:ext uri="{FF2B5EF4-FFF2-40B4-BE49-F238E27FC236}">
                  <a16:creationId xmlns:a16="http://schemas.microsoft.com/office/drawing/2014/main" id="{91553439-A23D-449E-80DF-6222767F239D}"/>
                </a:ext>
              </a:extLst>
            </p:cNvPr>
            <p:cNvGrpSpPr/>
            <p:nvPr/>
          </p:nvGrpSpPr>
          <p:grpSpPr>
            <a:xfrm>
              <a:off x="-2908046" y="821494"/>
              <a:ext cx="528902" cy="344202"/>
              <a:chOff x="-2880382" y="410556"/>
              <a:chExt cx="528695" cy="344202"/>
            </a:xfrm>
          </p:grpSpPr>
          <p:sp>
            <p:nvSpPr>
              <p:cNvPr id="41" name="Afgeronde rechthoek 144">
                <a:extLst>
                  <a:ext uri="{FF2B5EF4-FFF2-40B4-BE49-F238E27FC236}">
                    <a16:creationId xmlns:a16="http://schemas.microsoft.com/office/drawing/2014/main" id="{A3A55B81-3F77-4C96-B9EC-66673AE58935}"/>
                  </a:ext>
                </a:extLst>
              </p:cNvPr>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sp>
            <p:nvSpPr>
              <p:cNvPr id="42" name="Vrije vorm 145">
                <a:extLst>
                  <a:ext uri="{FF2B5EF4-FFF2-40B4-BE49-F238E27FC236}">
                    <a16:creationId xmlns:a16="http://schemas.microsoft.com/office/drawing/2014/main" id="{4D3B7BF9-F880-4284-BEB3-F4F760B04650}"/>
                  </a:ext>
                </a:extLst>
              </p:cNvPr>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766"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31" name="Tekstvak 33">
              <a:extLst>
                <a:ext uri="{FF2B5EF4-FFF2-40B4-BE49-F238E27FC236}">
                  <a16:creationId xmlns:a16="http://schemas.microsoft.com/office/drawing/2014/main" id="{A1F94CC9-503E-463E-8982-86E1F4D6134F}"/>
                </a:ext>
              </a:extLst>
            </p:cNvPr>
            <p:cNvSpPr txBox="1"/>
            <p:nvPr userDrawn="1"/>
          </p:nvSpPr>
          <p:spPr>
            <a:xfrm>
              <a:off x="-2917251" y="377548"/>
              <a:ext cx="2680934"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766"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‘Alinea’</a:t>
              </a:r>
            </a:p>
          </p:txBody>
        </p:sp>
        <p:sp>
          <p:nvSpPr>
            <p:cNvPr id="32" name="Textfield placeholder">
              <a:extLst>
                <a:ext uri="{FF2B5EF4-FFF2-40B4-BE49-F238E27FC236}">
                  <a16:creationId xmlns:a16="http://schemas.microsoft.com/office/drawing/2014/main" id="{E1BDD39C-23AE-4E17-9B77-DC8CD3F434CF}"/>
                </a:ext>
              </a:extLst>
            </p:cNvPr>
            <p:cNvSpPr txBox="1">
              <a:spLocks/>
            </p:cNvSpPr>
            <p:nvPr userDrawn="1"/>
          </p:nvSpPr>
          <p:spPr>
            <a:xfrm>
              <a:off x="-2529617" y="3581587"/>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742" marR="0" lvl="4" indent="-355742" algn="l" defTabSz="355742" rtl="0" eaLnBrk="1" fontAlgn="auto" latinLnBrk="0" hangingPunct="1">
                <a:lnSpc>
                  <a:spcPct val="85000"/>
                </a:lnSpc>
                <a:spcBef>
                  <a:spcPts val="900"/>
                </a:spcBef>
                <a:spcAft>
                  <a:spcPts val="0"/>
                </a:spcAft>
                <a:buClr>
                  <a:schemeClr val="tx1"/>
                </a:buClr>
                <a:buSzTx/>
                <a:buFont typeface="+mj-lt"/>
                <a:buAutoNum type="arabicPeriod"/>
                <a:tabLst/>
                <a:defRPr/>
              </a:pPr>
              <a:r>
                <a:rPr lang="nl-NL" sz="2000" b="0" kern="1200" noProof="0">
                  <a:solidFill>
                    <a:schemeClr val="tx1"/>
                  </a:solidFill>
                  <a:latin typeface="+mn-lt"/>
                  <a:ea typeface="+mn-ea"/>
                  <a:cs typeface="+mn-cs"/>
                </a:rPr>
                <a:t>Level 5</a:t>
              </a:r>
            </a:p>
          </p:txBody>
        </p:sp>
        <p:sp>
          <p:nvSpPr>
            <p:cNvPr id="33" name="Textfield placeholder">
              <a:extLst>
                <a:ext uri="{FF2B5EF4-FFF2-40B4-BE49-F238E27FC236}">
                  <a16:creationId xmlns:a16="http://schemas.microsoft.com/office/drawing/2014/main" id="{D1DD0352-D788-4943-BBE0-D5F7630471B9}"/>
                </a:ext>
              </a:extLst>
            </p:cNvPr>
            <p:cNvSpPr txBox="1">
              <a:spLocks/>
            </p:cNvSpPr>
            <p:nvPr userDrawn="1"/>
          </p:nvSpPr>
          <p:spPr>
            <a:xfrm>
              <a:off x="-2545010" y="437839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05185" marR="0" lvl="6" indent="-273159" algn="l" defTabSz="355742" rtl="0" eaLnBrk="1" fontAlgn="auto" latinLnBrk="0" hangingPunct="1">
                <a:lnSpc>
                  <a:spcPct val="85000"/>
                </a:lnSpc>
                <a:spcBef>
                  <a:spcPts val="900"/>
                </a:spcBef>
                <a:spcAft>
                  <a:spcPts val="0"/>
                </a:spcAft>
                <a:buClr>
                  <a:schemeClr val="tx1"/>
                </a:buClr>
                <a:buSzPct val="80000"/>
                <a:buFont typeface="Arial" panose="020B0604020202020204" pitchFamily="34" charset="0"/>
                <a:buChar char="-"/>
                <a:tabLst/>
                <a:defRPr/>
              </a:pPr>
              <a:r>
                <a:rPr lang="nl-NL" sz="1800" kern="1200" noProof="0">
                  <a:solidFill>
                    <a:schemeClr val="tx1"/>
                  </a:solidFill>
                  <a:latin typeface="+mn-lt"/>
                  <a:ea typeface="+mn-ea"/>
                  <a:cs typeface="+mn-cs"/>
                </a:rPr>
                <a:t>Level 7</a:t>
              </a:r>
            </a:p>
          </p:txBody>
        </p:sp>
        <p:sp>
          <p:nvSpPr>
            <p:cNvPr id="34" name="Ovaal 33">
              <a:extLst>
                <a:ext uri="{FF2B5EF4-FFF2-40B4-BE49-F238E27FC236}">
                  <a16:creationId xmlns:a16="http://schemas.microsoft.com/office/drawing/2014/main" id="{B6728DEA-742E-4BD5-BF28-E6997452D46C}"/>
                </a:ext>
              </a:extLst>
            </p:cNvPr>
            <p:cNvSpPr/>
            <p:nvPr userDrawn="1"/>
          </p:nvSpPr>
          <p:spPr>
            <a:xfrm>
              <a:off x="-2917251" y="397926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35" name="Ovaal 34">
              <a:extLst>
                <a:ext uri="{FF2B5EF4-FFF2-40B4-BE49-F238E27FC236}">
                  <a16:creationId xmlns:a16="http://schemas.microsoft.com/office/drawing/2014/main" id="{C04007EA-AB75-458C-B568-A506B9865C5E}"/>
                </a:ext>
              </a:extLst>
            </p:cNvPr>
            <p:cNvSpPr/>
            <p:nvPr userDrawn="1"/>
          </p:nvSpPr>
          <p:spPr>
            <a:xfrm>
              <a:off x="-2917251" y="437785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36" name="Ovaal 35">
              <a:extLst>
                <a:ext uri="{FF2B5EF4-FFF2-40B4-BE49-F238E27FC236}">
                  <a16:creationId xmlns:a16="http://schemas.microsoft.com/office/drawing/2014/main" id="{DF01E038-CA38-43CB-9A97-C98843428E8E}"/>
                </a:ext>
              </a:extLst>
            </p:cNvPr>
            <p:cNvSpPr/>
            <p:nvPr userDrawn="1"/>
          </p:nvSpPr>
          <p:spPr>
            <a:xfrm>
              <a:off x="-2917251" y="477643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37" name="Textfield placeholder">
              <a:extLst>
                <a:ext uri="{FF2B5EF4-FFF2-40B4-BE49-F238E27FC236}">
                  <a16:creationId xmlns:a16="http://schemas.microsoft.com/office/drawing/2014/main" id="{185B570B-FF6E-448E-9B17-A9AA23844805}"/>
                </a:ext>
              </a:extLst>
            </p:cNvPr>
            <p:cNvSpPr txBox="1">
              <a:spLocks/>
            </p:cNvSpPr>
            <p:nvPr userDrawn="1"/>
          </p:nvSpPr>
          <p:spPr>
            <a:xfrm>
              <a:off x="-2529617" y="3979991"/>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32026" marR="0" lvl="5" indent="-176282" algn="l" defTabSz="355742" rtl="0" eaLnBrk="1" fontAlgn="auto" latinLnBrk="0" hangingPunct="1">
                <a:lnSpc>
                  <a:spcPct val="85000"/>
                </a:lnSpc>
                <a:spcBef>
                  <a:spcPts val="900"/>
                </a:spcBef>
                <a:spcAft>
                  <a:spcPts val="0"/>
                </a:spcAft>
                <a:buClr>
                  <a:schemeClr val="tx1"/>
                </a:buClr>
                <a:buSzTx/>
                <a:buFont typeface="Arial" panose="020B0604020202020204" pitchFamily="34" charset="0"/>
                <a:buChar char="•"/>
                <a:tabLst/>
                <a:defRPr/>
              </a:pPr>
              <a:r>
                <a:rPr lang="nl-NL" sz="1800" i="0" kern="1200" cap="none" baseline="0" noProof="0">
                  <a:solidFill>
                    <a:schemeClr val="tx1"/>
                  </a:solidFill>
                  <a:latin typeface="+mn-lt"/>
                  <a:ea typeface="+mn-ea"/>
                  <a:cs typeface="+mn-cs"/>
                </a:rPr>
                <a:t>Level 6</a:t>
              </a:r>
            </a:p>
          </p:txBody>
        </p:sp>
        <p:sp>
          <p:nvSpPr>
            <p:cNvPr id="38" name="Textfield placeholder">
              <a:extLst>
                <a:ext uri="{FF2B5EF4-FFF2-40B4-BE49-F238E27FC236}">
                  <a16:creationId xmlns:a16="http://schemas.microsoft.com/office/drawing/2014/main" id="{27FFE75A-DA49-43D6-9B69-FA7C2259A535}"/>
                </a:ext>
              </a:extLst>
            </p:cNvPr>
            <p:cNvSpPr txBox="1">
              <a:spLocks/>
            </p:cNvSpPr>
            <p:nvPr userDrawn="1"/>
          </p:nvSpPr>
          <p:spPr>
            <a:xfrm>
              <a:off x="-2529617" y="477679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7" indent="0" algn="l" defTabSz="355742" rtl="0" eaLnBrk="1" fontAlgn="auto" latinLnBrk="0" hangingPunct="1">
                <a:lnSpc>
                  <a:spcPct val="85000"/>
                </a:lnSpc>
                <a:spcBef>
                  <a:spcPts val="0"/>
                </a:spcBef>
                <a:spcAft>
                  <a:spcPts val="1600"/>
                </a:spcAft>
                <a:buClrTx/>
                <a:buSzTx/>
                <a:buFont typeface="Arial" panose="020B0604020202020204" pitchFamily="34" charset="0"/>
                <a:buNone/>
                <a:tabLst/>
                <a:defRPr/>
              </a:pPr>
              <a:r>
                <a:rPr lang="nl-NL" sz="2400" b="0" kern="1200" noProof="0">
                  <a:solidFill>
                    <a:schemeClr val="tx1"/>
                  </a:solidFill>
                  <a:latin typeface="+mj-lt"/>
                  <a:ea typeface="+mn-ea"/>
                  <a:cs typeface="+mn-cs"/>
                </a:rPr>
                <a:t>Level 8</a:t>
              </a:r>
            </a:p>
          </p:txBody>
        </p:sp>
        <p:sp>
          <p:nvSpPr>
            <p:cNvPr id="39" name="Ovaal 38">
              <a:extLst>
                <a:ext uri="{FF2B5EF4-FFF2-40B4-BE49-F238E27FC236}">
                  <a16:creationId xmlns:a16="http://schemas.microsoft.com/office/drawing/2014/main" id="{F9323F31-98F2-4C00-9D24-919DB3E04246}"/>
                </a:ext>
              </a:extLst>
            </p:cNvPr>
            <p:cNvSpPr/>
            <p:nvPr userDrawn="1"/>
          </p:nvSpPr>
          <p:spPr>
            <a:xfrm>
              <a:off x="-2917251" y="517502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sp>
          <p:nvSpPr>
            <p:cNvPr id="40" name="Textfield placeholder">
              <a:extLst>
                <a:ext uri="{FF2B5EF4-FFF2-40B4-BE49-F238E27FC236}">
                  <a16:creationId xmlns:a16="http://schemas.microsoft.com/office/drawing/2014/main" id="{308F46E3-2F53-4C20-B21E-FA9963D69B11}"/>
                </a:ext>
              </a:extLst>
            </p:cNvPr>
            <p:cNvSpPr txBox="1">
              <a:spLocks/>
            </p:cNvSpPr>
            <p:nvPr userDrawn="1"/>
          </p:nvSpPr>
          <p:spPr>
            <a:xfrm>
              <a:off x="-2529617" y="517520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8" indent="0" algn="l" defTabSz="355742" rtl="0" eaLnBrk="1" fontAlgn="auto" latinLnBrk="0" hangingPunct="1">
                <a:lnSpc>
                  <a:spcPct val="85000"/>
                </a:lnSpc>
                <a:spcBef>
                  <a:spcPts val="900"/>
                </a:spcBef>
                <a:spcAft>
                  <a:spcPts val="0"/>
                </a:spcAft>
                <a:buClrTx/>
                <a:buSzTx/>
                <a:buFont typeface="Arial" panose="020B0604020202020204" pitchFamily="34" charset="0"/>
                <a:buNone/>
                <a:tabLst/>
                <a:defRPr/>
              </a:pPr>
              <a:r>
                <a:rPr lang="nl-NL" sz="2000" b="0" i="0" u="none" kern="1200" noProof="0">
                  <a:solidFill>
                    <a:schemeClr val="tx1"/>
                  </a:solidFill>
                  <a:latin typeface="+mn-lt"/>
                  <a:ea typeface="+mn-ea"/>
                  <a:cs typeface="+mn-cs"/>
                </a:rPr>
                <a:t>Level 9</a:t>
              </a:r>
            </a:p>
          </p:txBody>
        </p:sp>
      </p:grpSp>
      <p:sp>
        <p:nvSpPr>
          <p:cNvPr id="92" name="Tijdelijke aanduiding voor voettekst 3">
            <a:extLst>
              <a:ext uri="{FF2B5EF4-FFF2-40B4-BE49-F238E27FC236}">
                <a16:creationId xmlns:a16="http://schemas.microsoft.com/office/drawing/2014/main" id="{3ADB5DEB-8914-4EA3-87A6-FB956F20619D}"/>
              </a:ext>
            </a:extLst>
          </p:cNvPr>
          <p:cNvSpPr>
            <a:spLocks noGrp="1"/>
          </p:cNvSpPr>
          <p:nvPr>
            <p:ph type="ftr" sz="quarter" idx="3"/>
          </p:nvPr>
        </p:nvSpPr>
        <p:spPr>
          <a:xfrm>
            <a:off x="876503" y="6355828"/>
            <a:ext cx="4114800" cy="365125"/>
          </a:xfrm>
          <a:prstGeom prst="rect">
            <a:avLst/>
          </a:prstGeom>
          <a:noFill/>
        </p:spPr>
        <p:txBody>
          <a:bodyPr vert="horz" lIns="91440" tIns="45720" rIns="91440" bIns="45720" rtlCol="0" anchor="ctr">
            <a:scene3d>
              <a:camera prst="orthographicFront">
                <a:rot lat="0" lon="0" rev="0"/>
              </a:camera>
              <a:lightRig rig="threePt" dir="t"/>
            </a:scene3d>
          </a:bodyPr>
          <a:lstStyle>
            <a:lvl1pPr algn="ctr">
              <a:defRPr sz="1000" b="1" spc="600">
                <a:solidFill>
                  <a:schemeClr val="bg1"/>
                </a:solidFill>
              </a:defRPr>
            </a:lvl1pPr>
          </a:lstStyle>
          <a:p>
            <a:endParaRPr lang="nl-NL"/>
          </a:p>
        </p:txBody>
      </p:sp>
    </p:spTree>
    <p:extLst>
      <p:ext uri="{BB962C8B-B14F-4D97-AF65-F5344CB8AC3E}">
        <p14:creationId xmlns:p14="http://schemas.microsoft.com/office/powerpoint/2010/main" val="76657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to Rechts en Inhoud + titel_wit">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E0804EE0-74B5-7747-9335-8F9E8E922141}"/>
              </a:ext>
            </a:extLst>
          </p:cNvPr>
          <p:cNvSpPr>
            <a:spLocks noGrp="1"/>
          </p:cNvSpPr>
          <p:nvPr>
            <p:ph type="pic" sz="quarter" idx="13"/>
          </p:nvPr>
        </p:nvSpPr>
        <p:spPr>
          <a:xfrm>
            <a:off x="6096000" y="0"/>
            <a:ext cx="6096000" cy="6858000"/>
          </a:xfrm>
        </p:spPr>
        <p:txBody>
          <a:bodyPr/>
          <a:lstStyle/>
          <a:p>
            <a:r>
              <a:rPr lang="en-US"/>
              <a:t>Click icon to add picture</a:t>
            </a:r>
            <a:endParaRPr lang="nl-NL"/>
          </a:p>
        </p:txBody>
      </p:sp>
      <p:sp>
        <p:nvSpPr>
          <p:cNvPr id="8" name="Tijdelijke aanduiding voor inhoud 7">
            <a:extLst>
              <a:ext uri="{FF2B5EF4-FFF2-40B4-BE49-F238E27FC236}">
                <a16:creationId xmlns:a16="http://schemas.microsoft.com/office/drawing/2014/main" id="{925865F3-87BA-A641-B74F-326C556E7BDE}"/>
              </a:ext>
            </a:extLst>
          </p:cNvPr>
          <p:cNvSpPr>
            <a:spLocks noGrp="1"/>
          </p:cNvSpPr>
          <p:nvPr>
            <p:ph sz="quarter" idx="14" hasCustomPrompt="1"/>
          </p:nvPr>
        </p:nvSpPr>
        <p:spPr>
          <a:xfrm>
            <a:off x="288000" y="1000125"/>
            <a:ext cx="5529601" cy="5083175"/>
          </a:xfrm>
        </p:spPr>
        <p:txBody>
          <a:bodyPr vert="horz" lIns="91440" tIns="45720" rIns="91440" bIns="45720" rtlCol="0">
            <a:normAutofit/>
          </a:bodyPr>
          <a:lstStyle>
            <a:lvl1pPr>
              <a:defRPr lang="nl-NL" dirty="0"/>
            </a:lvl1pPr>
            <a:lvl2pPr>
              <a:defRPr lang="nl-NL" dirty="0"/>
            </a:lvl2pPr>
            <a:lvl3pPr>
              <a:defRPr lang="nl-NL" dirty="0"/>
            </a:lvl3pPr>
            <a:lvl4pPr>
              <a:defRPr lang="nl-NL" dirty="0"/>
            </a:lvl4pPr>
            <a:lvl5pPr>
              <a:defRPr lang="nl-NL" dirty="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9" name="Afbeelding 8">
            <a:extLst>
              <a:ext uri="{FF2B5EF4-FFF2-40B4-BE49-F238E27FC236}">
                <a16:creationId xmlns:a16="http://schemas.microsoft.com/office/drawing/2014/main" id="{EB607CAE-1CD8-7248-BFC9-8F3246C45FE6}"/>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888164" y="6411947"/>
            <a:ext cx="1207836" cy="350006"/>
          </a:xfrm>
          <a:prstGeom prst="rect">
            <a:avLst/>
          </a:prstGeom>
        </p:spPr>
      </p:pic>
      <p:sp>
        <p:nvSpPr>
          <p:cNvPr id="10" name="Tijdelijke aanduiding voor dianummer 4">
            <a:extLst>
              <a:ext uri="{FF2B5EF4-FFF2-40B4-BE49-F238E27FC236}">
                <a16:creationId xmlns:a16="http://schemas.microsoft.com/office/drawing/2014/main" id="{BF5DFD2F-357D-1146-A6A1-A56CFAAE471E}"/>
              </a:ext>
            </a:extLst>
          </p:cNvPr>
          <p:cNvSpPr>
            <a:spLocks noGrp="1"/>
          </p:cNvSpPr>
          <p:nvPr>
            <p:ph type="sldNum" sz="quarter" idx="12"/>
          </p:nvPr>
        </p:nvSpPr>
        <p:spPr>
          <a:xfrm>
            <a:off x="288000" y="6356350"/>
            <a:ext cx="2743200" cy="365125"/>
          </a:xfrm>
        </p:spPr>
        <p:txBody>
          <a:bodyPr/>
          <a:lstStyle>
            <a:lvl1pPr algn="l">
              <a:defRPr/>
            </a:lvl1pPr>
          </a:lstStyle>
          <a:p>
            <a:fld id="{D1A98CB6-53BB-054D-8874-55CB05D70D36}" type="slidenum">
              <a:rPr lang="nl-NL" smtClean="0"/>
              <a:pPr/>
              <a:t>‹nr.›</a:t>
            </a:fld>
            <a:endParaRPr lang="nl-NL"/>
          </a:p>
        </p:txBody>
      </p:sp>
      <p:sp>
        <p:nvSpPr>
          <p:cNvPr id="6" name="Titel 1">
            <a:extLst>
              <a:ext uri="{FF2B5EF4-FFF2-40B4-BE49-F238E27FC236}">
                <a16:creationId xmlns:a16="http://schemas.microsoft.com/office/drawing/2014/main" id="{41DE3A1F-35DA-4B39-B36A-19CA87563A9A}"/>
              </a:ext>
            </a:extLst>
          </p:cNvPr>
          <p:cNvSpPr>
            <a:spLocks noGrp="1"/>
          </p:cNvSpPr>
          <p:nvPr>
            <p:ph type="title"/>
          </p:nvPr>
        </p:nvSpPr>
        <p:spPr>
          <a:xfrm>
            <a:off x="288000" y="288001"/>
            <a:ext cx="5529601" cy="597600"/>
          </a:xfrm>
        </p:spPr>
        <p:txBody>
          <a:bodyPr/>
          <a:lstStyle>
            <a:lvl1pPr algn="l">
              <a:defRPr/>
            </a:lvl1pPr>
          </a:lstStyle>
          <a:p>
            <a:r>
              <a:rPr lang="en-US"/>
              <a:t>Click to edit Master title style</a:t>
            </a:r>
            <a:endParaRPr lang="nl-NL"/>
          </a:p>
        </p:txBody>
      </p:sp>
      <p:grpSp>
        <p:nvGrpSpPr>
          <p:cNvPr id="7" name="Groep 6">
            <a:extLst>
              <a:ext uri="{FF2B5EF4-FFF2-40B4-BE49-F238E27FC236}">
                <a16:creationId xmlns:a16="http://schemas.microsoft.com/office/drawing/2014/main" id="{E0EF5E48-E3B8-4D39-841A-E91774D676F7}"/>
              </a:ext>
            </a:extLst>
          </p:cNvPr>
          <p:cNvGrpSpPr/>
          <p:nvPr userDrawn="1"/>
        </p:nvGrpSpPr>
        <p:grpSpPr>
          <a:xfrm>
            <a:off x="-2917251" y="0"/>
            <a:ext cx="2689107" cy="5573611"/>
            <a:chOff x="-2917251" y="0"/>
            <a:chExt cx="2689107" cy="5573611"/>
          </a:xfrm>
        </p:grpSpPr>
        <p:sp>
          <p:nvSpPr>
            <p:cNvPr id="11" name="Rechthoek 10">
              <a:extLst>
                <a:ext uri="{FF2B5EF4-FFF2-40B4-BE49-F238E27FC236}">
                  <a16:creationId xmlns:a16="http://schemas.microsoft.com/office/drawing/2014/main" id="{25AE05F6-6D46-453B-B3A3-2358DBEB9315}"/>
                </a:ext>
              </a:extLst>
            </p:cNvPr>
            <p:cNvSpPr/>
            <p:nvPr userDrawn="1"/>
          </p:nvSpPr>
          <p:spPr>
            <a:xfrm>
              <a:off x="-2917251" y="0"/>
              <a:ext cx="2675848" cy="195254"/>
            </a:xfrm>
            <a:prstGeom prst="rect">
              <a:avLst/>
            </a:prstGeom>
            <a:noFill/>
            <a:ln w="25400" cap="flat" cmpd="sng" algn="ctr">
              <a:noFill/>
              <a:prstDash val="solid"/>
            </a:ln>
            <a:effectLst/>
          </p:spPr>
          <p:txBody>
            <a:bodyPr lIns="0" tIns="0" rIns="0" bIns="0" rtlCol="0" anchor="t"/>
            <a:lstStyle/>
            <a:p>
              <a:pPr marL="0" marR="0" lvl="0" indent="0" defTabSz="914766" eaLnBrk="1" fontAlgn="auto" latinLnBrk="0" hangingPunct="1">
                <a:lnSpc>
                  <a:spcPct val="80000"/>
                </a:lnSpc>
                <a:spcBef>
                  <a:spcPts val="0"/>
                </a:spcBef>
                <a:spcAft>
                  <a:spcPts val="0"/>
                </a:spcAft>
                <a:buClrTx/>
                <a:buSzTx/>
                <a:buFontTx/>
                <a:buNone/>
                <a:tabLst/>
                <a:defRPr/>
              </a:pPr>
              <a:r>
                <a:rPr kumimoji="0" lang="nl-NL" sz="1601" b="1" i="0" u="none" strike="noStrike" kern="0" cap="none" spc="0" normalizeH="0" baseline="0" noProof="0">
                  <a:ln>
                    <a:noFill/>
                  </a:ln>
                  <a:solidFill>
                    <a:schemeClr val="tx2"/>
                  </a:solidFill>
                  <a:effectLst/>
                  <a:uLnTx/>
                  <a:uFillTx/>
                  <a:cs typeface="Segoe UI Light" panose="020B0502040204020203" pitchFamily="34" charset="0"/>
                </a:rPr>
                <a:t>TEKST NIVEAUS</a:t>
              </a:r>
            </a:p>
          </p:txBody>
        </p:sp>
        <p:sp>
          <p:nvSpPr>
            <p:cNvPr id="12" name="Textfield placeholder">
              <a:extLst>
                <a:ext uri="{FF2B5EF4-FFF2-40B4-BE49-F238E27FC236}">
                  <a16:creationId xmlns:a16="http://schemas.microsoft.com/office/drawing/2014/main" id="{09419F3F-8783-41B8-BC53-564CD7530FBB}"/>
                </a:ext>
              </a:extLst>
            </p:cNvPr>
            <p:cNvSpPr txBox="1">
              <a:spLocks/>
            </p:cNvSpPr>
            <p:nvPr userDrawn="1"/>
          </p:nvSpPr>
          <p:spPr>
            <a:xfrm>
              <a:off x="-2545010" y="278477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2" indent="0" algn="l" defTabSz="355742" rtl="0" eaLnBrk="1" fontAlgn="auto" latinLnBrk="0" hangingPunct="1">
                <a:lnSpc>
                  <a:spcPct val="85000"/>
                </a:lnSpc>
                <a:spcBef>
                  <a:spcPts val="1800"/>
                </a:spcBef>
                <a:spcAft>
                  <a:spcPts val="0"/>
                </a:spcAft>
                <a:buClr>
                  <a:schemeClr val="accent3"/>
                </a:buClr>
                <a:buSzPct val="100000"/>
                <a:buFont typeface="Arial" panose="020B0604020202020204" pitchFamily="34" charset="0"/>
                <a:buNone/>
                <a:tabLst/>
                <a:defRPr/>
              </a:pPr>
              <a:r>
                <a:rPr lang="nl-NL" sz="2000" kern="1200" noProof="0">
                  <a:solidFill>
                    <a:schemeClr val="tx1"/>
                  </a:solidFill>
                  <a:latin typeface="+mn-lt"/>
                  <a:ea typeface="+mn-ea"/>
                  <a:cs typeface="+mn-cs"/>
                </a:rPr>
                <a:t>Level 3</a:t>
              </a:r>
            </a:p>
          </p:txBody>
        </p:sp>
        <p:sp>
          <p:nvSpPr>
            <p:cNvPr id="13" name="Ovaal 12">
              <a:extLst>
                <a:ext uri="{FF2B5EF4-FFF2-40B4-BE49-F238E27FC236}">
                  <a16:creationId xmlns:a16="http://schemas.microsoft.com/office/drawing/2014/main" id="{7B7F0122-37DF-4DFF-A2F7-349C6D02EADE}"/>
                </a:ext>
              </a:extLst>
            </p:cNvPr>
            <p:cNvSpPr/>
            <p:nvPr userDrawn="1"/>
          </p:nvSpPr>
          <p:spPr>
            <a:xfrm>
              <a:off x="-2917251" y="198633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1</a:t>
              </a:r>
            </a:p>
          </p:txBody>
        </p:sp>
        <p:sp>
          <p:nvSpPr>
            <p:cNvPr id="14" name="Ovaal 13">
              <a:extLst>
                <a:ext uri="{FF2B5EF4-FFF2-40B4-BE49-F238E27FC236}">
                  <a16:creationId xmlns:a16="http://schemas.microsoft.com/office/drawing/2014/main" id="{30DE7F8D-16AE-46BE-995E-1CA4A69416E2}"/>
                </a:ext>
              </a:extLst>
            </p:cNvPr>
            <p:cNvSpPr/>
            <p:nvPr userDrawn="1"/>
          </p:nvSpPr>
          <p:spPr>
            <a:xfrm>
              <a:off x="-2917251" y="238492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15" name="Ovaal 14">
              <a:extLst>
                <a:ext uri="{FF2B5EF4-FFF2-40B4-BE49-F238E27FC236}">
                  <a16:creationId xmlns:a16="http://schemas.microsoft.com/office/drawing/2014/main" id="{819EB688-F2CF-4D96-837F-882D84D86ABE}"/>
                </a:ext>
              </a:extLst>
            </p:cNvPr>
            <p:cNvSpPr/>
            <p:nvPr userDrawn="1"/>
          </p:nvSpPr>
          <p:spPr>
            <a:xfrm>
              <a:off x="-2917251" y="278350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16" name="Ovaal 15">
              <a:extLst>
                <a:ext uri="{FF2B5EF4-FFF2-40B4-BE49-F238E27FC236}">
                  <a16:creationId xmlns:a16="http://schemas.microsoft.com/office/drawing/2014/main" id="{C07DCCAE-5D2F-4DC1-B95F-208B22C86C3F}"/>
                </a:ext>
              </a:extLst>
            </p:cNvPr>
            <p:cNvSpPr/>
            <p:nvPr userDrawn="1"/>
          </p:nvSpPr>
          <p:spPr>
            <a:xfrm>
              <a:off x="-2917251" y="318209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17" name="Textfield placeholder">
              <a:extLst>
                <a:ext uri="{FF2B5EF4-FFF2-40B4-BE49-F238E27FC236}">
                  <a16:creationId xmlns:a16="http://schemas.microsoft.com/office/drawing/2014/main" id="{AB7DB760-2268-4893-9C4F-24E31A2FEB21}"/>
                </a:ext>
              </a:extLst>
            </p:cNvPr>
            <p:cNvSpPr txBox="1">
              <a:spLocks/>
            </p:cNvSpPr>
            <p:nvPr userDrawn="1"/>
          </p:nvSpPr>
          <p:spPr>
            <a:xfrm>
              <a:off x="-2529617" y="1986154"/>
              <a:ext cx="2164554"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1047" marR="0" lvl="0"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2000" kern="1200" noProof="0">
                  <a:solidFill>
                    <a:schemeClr val="tx1"/>
                  </a:solidFill>
                  <a:latin typeface="+mn-lt"/>
                  <a:ea typeface="+mn-ea"/>
                  <a:cs typeface="+mn-cs"/>
                </a:rPr>
                <a:t>Level 1</a:t>
              </a:r>
            </a:p>
          </p:txBody>
        </p:sp>
        <p:sp>
          <p:nvSpPr>
            <p:cNvPr id="18" name="Textfield placeholder">
              <a:extLst>
                <a:ext uri="{FF2B5EF4-FFF2-40B4-BE49-F238E27FC236}">
                  <a16:creationId xmlns:a16="http://schemas.microsoft.com/office/drawing/2014/main" id="{EE5A4B7A-63E3-4E9D-8737-3C504A01B26D}"/>
                </a:ext>
              </a:extLst>
            </p:cNvPr>
            <p:cNvSpPr txBox="1">
              <a:spLocks/>
            </p:cNvSpPr>
            <p:nvPr userDrawn="1"/>
          </p:nvSpPr>
          <p:spPr>
            <a:xfrm>
              <a:off x="-2529617" y="238637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62095" marR="0" lvl="1"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1800" kern="1200" noProof="0">
                  <a:solidFill>
                    <a:schemeClr val="tx1"/>
                  </a:solidFill>
                  <a:latin typeface="+mn-lt"/>
                  <a:ea typeface="+mn-ea"/>
                  <a:cs typeface="+mn-cs"/>
                </a:rPr>
                <a:t>Level 2</a:t>
              </a:r>
            </a:p>
          </p:txBody>
        </p:sp>
        <p:sp>
          <p:nvSpPr>
            <p:cNvPr id="19" name="Textfield placeholder">
              <a:extLst>
                <a:ext uri="{FF2B5EF4-FFF2-40B4-BE49-F238E27FC236}">
                  <a16:creationId xmlns:a16="http://schemas.microsoft.com/office/drawing/2014/main" id="{2C895E5D-86A1-4DE4-886F-6290757AE7AE}"/>
                </a:ext>
              </a:extLst>
            </p:cNvPr>
            <p:cNvSpPr txBox="1">
              <a:spLocks/>
            </p:cNvSpPr>
            <p:nvPr userDrawn="1"/>
          </p:nvSpPr>
          <p:spPr>
            <a:xfrm>
              <a:off x="-2529617" y="318318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355742" rtl="0" eaLnBrk="1" fontAlgn="auto" latinLnBrk="0" hangingPunct="1">
                <a:lnSpc>
                  <a:spcPct val="85000"/>
                </a:lnSpc>
                <a:spcBef>
                  <a:spcPts val="2100"/>
                </a:spcBef>
                <a:spcAft>
                  <a:spcPts val="0"/>
                </a:spcAft>
                <a:buClr>
                  <a:schemeClr val="bg2"/>
                </a:buClr>
                <a:buSzTx/>
                <a:buFont typeface="Arial" panose="020B0604020202020204" pitchFamily="34" charset="0"/>
                <a:buNone/>
                <a:tabLst/>
                <a:defRPr/>
              </a:pPr>
              <a:r>
                <a:rPr lang="nl-NL" sz="2400" b="0" i="0" kern="1200" baseline="0" noProof="0">
                  <a:solidFill>
                    <a:schemeClr val="tx2"/>
                  </a:solidFill>
                  <a:latin typeface="+mj-lt"/>
                  <a:ea typeface="+mn-ea"/>
                  <a:cs typeface="+mn-cs"/>
                </a:rPr>
                <a:t>Level 4</a:t>
              </a:r>
            </a:p>
          </p:txBody>
        </p:sp>
        <p:cxnSp>
          <p:nvCxnSpPr>
            <p:cNvPr id="20" name="Rechte verbindingslijn 19">
              <a:extLst>
                <a:ext uri="{FF2B5EF4-FFF2-40B4-BE49-F238E27FC236}">
                  <a16:creationId xmlns:a16="http://schemas.microsoft.com/office/drawing/2014/main" id="{6B36D325-FA06-46DB-BDD3-9E94505E40E7}"/>
                </a:ext>
              </a:extLst>
            </p:cNvPr>
            <p:cNvCxnSpPr/>
            <p:nvPr userDrawn="1"/>
          </p:nvCxnSpPr>
          <p:spPr>
            <a:xfrm>
              <a:off x="-2916918" y="280344"/>
              <a:ext cx="2675515" cy="0"/>
            </a:xfrm>
            <a:prstGeom prst="line">
              <a:avLst/>
            </a:prstGeom>
            <a:noFill/>
            <a:ln w="9525" cap="flat" cmpd="sng" algn="ctr">
              <a:solidFill>
                <a:schemeClr val="tx2"/>
              </a:solidFill>
              <a:prstDash val="solid"/>
            </a:ln>
            <a:effectLst/>
          </p:spPr>
        </p:cxnSp>
        <p:cxnSp>
          <p:nvCxnSpPr>
            <p:cNvPr id="21" name="Rechte verbindingslijn 20">
              <a:extLst>
                <a:ext uri="{FF2B5EF4-FFF2-40B4-BE49-F238E27FC236}">
                  <a16:creationId xmlns:a16="http://schemas.microsoft.com/office/drawing/2014/main" id="{89E634C1-5116-4276-9ACE-7B25FB88ACA8}"/>
                </a:ext>
              </a:extLst>
            </p:cNvPr>
            <p:cNvCxnSpPr/>
            <p:nvPr userDrawn="1"/>
          </p:nvCxnSpPr>
          <p:spPr>
            <a:xfrm>
              <a:off x="-2916918" y="1847433"/>
              <a:ext cx="2662419" cy="0"/>
            </a:xfrm>
            <a:prstGeom prst="line">
              <a:avLst/>
            </a:prstGeom>
            <a:noFill/>
            <a:ln w="9525" cap="flat" cmpd="sng" algn="ctr">
              <a:solidFill>
                <a:schemeClr val="tx2"/>
              </a:solidFill>
              <a:prstDash val="solid"/>
            </a:ln>
            <a:effectLst/>
          </p:spPr>
        </p:cxnSp>
        <p:cxnSp>
          <p:nvCxnSpPr>
            <p:cNvPr id="22" name="Rechte verbindingslijn 21">
              <a:extLst>
                <a:ext uri="{FF2B5EF4-FFF2-40B4-BE49-F238E27FC236}">
                  <a16:creationId xmlns:a16="http://schemas.microsoft.com/office/drawing/2014/main" id="{FCA5B11E-1F38-4865-92FE-31185423E6A5}"/>
                </a:ext>
              </a:extLst>
            </p:cNvPr>
            <p:cNvCxnSpPr/>
            <p:nvPr userDrawn="1"/>
          </p:nvCxnSpPr>
          <p:spPr>
            <a:xfrm>
              <a:off x="-2916918" y="5573611"/>
              <a:ext cx="2662419" cy="0"/>
            </a:xfrm>
            <a:prstGeom prst="line">
              <a:avLst/>
            </a:prstGeom>
            <a:noFill/>
            <a:ln w="9525" cap="flat" cmpd="sng" algn="ctr">
              <a:solidFill>
                <a:schemeClr val="tx2"/>
              </a:solidFill>
              <a:prstDash val="solid"/>
            </a:ln>
            <a:effectLst/>
          </p:spPr>
        </p:cxnSp>
        <p:grpSp>
          <p:nvGrpSpPr>
            <p:cNvPr id="23" name="Groep 22">
              <a:extLst>
                <a:ext uri="{FF2B5EF4-FFF2-40B4-BE49-F238E27FC236}">
                  <a16:creationId xmlns:a16="http://schemas.microsoft.com/office/drawing/2014/main" id="{08C099E4-D2F0-429B-8772-CE6F999BDBF4}"/>
                </a:ext>
              </a:extLst>
            </p:cNvPr>
            <p:cNvGrpSpPr/>
            <p:nvPr userDrawn="1"/>
          </p:nvGrpSpPr>
          <p:grpSpPr>
            <a:xfrm>
              <a:off x="-1905899" y="822185"/>
              <a:ext cx="409268" cy="427699"/>
              <a:chOff x="-1085063" y="758027"/>
              <a:chExt cx="633799" cy="622540"/>
            </a:xfrm>
          </p:grpSpPr>
          <p:sp>
            <p:nvSpPr>
              <p:cNvPr id="79" name="Afgeronde rechthoek 181">
                <a:extLst>
                  <a:ext uri="{FF2B5EF4-FFF2-40B4-BE49-F238E27FC236}">
                    <a16:creationId xmlns:a16="http://schemas.microsoft.com/office/drawing/2014/main" id="{EF961435-DB2D-4155-B2A7-8D4B20A95E88}"/>
                  </a:ext>
                </a:extLst>
              </p:cNvPr>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80" name="Groep 79">
                <a:extLst>
                  <a:ext uri="{FF2B5EF4-FFF2-40B4-BE49-F238E27FC236}">
                    <a16:creationId xmlns:a16="http://schemas.microsoft.com/office/drawing/2014/main" id="{1AA876DB-DA3F-4A8F-82C9-467FF155EC58}"/>
                  </a:ext>
                </a:extLst>
              </p:cNvPr>
              <p:cNvGrpSpPr/>
              <p:nvPr userDrawn="1"/>
            </p:nvGrpSpPr>
            <p:grpSpPr>
              <a:xfrm>
                <a:off x="-977746" y="864082"/>
                <a:ext cx="419166" cy="410430"/>
                <a:chOff x="6366933" y="309013"/>
                <a:chExt cx="1901295" cy="1861668"/>
              </a:xfrm>
              <a:solidFill>
                <a:srgbClr val="000000"/>
              </a:solidFill>
            </p:grpSpPr>
            <p:sp>
              <p:nvSpPr>
                <p:cNvPr id="81" name="Rechthoek 80">
                  <a:extLst>
                    <a:ext uri="{FF2B5EF4-FFF2-40B4-BE49-F238E27FC236}">
                      <a16:creationId xmlns:a16="http://schemas.microsoft.com/office/drawing/2014/main" id="{94801065-13BC-43D5-9CC4-985EFE5509A5}"/>
                    </a:ext>
                  </a:extLst>
                </p:cNvPr>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a:extLst>
                    <a:ext uri="{FF2B5EF4-FFF2-40B4-BE49-F238E27FC236}">
                      <a16:creationId xmlns:a16="http://schemas.microsoft.com/office/drawing/2014/main" id="{22013F55-89A8-406D-A7FC-C35C631C2E8D}"/>
                    </a:ext>
                  </a:extLst>
                </p:cNvPr>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a:extLst>
                    <a:ext uri="{FF2B5EF4-FFF2-40B4-BE49-F238E27FC236}">
                      <a16:creationId xmlns:a16="http://schemas.microsoft.com/office/drawing/2014/main" id="{B762E529-1E26-4A44-8756-A4ED35310445}"/>
                    </a:ext>
                  </a:extLst>
                </p:cNvPr>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a:extLst>
                    <a:ext uri="{FF2B5EF4-FFF2-40B4-BE49-F238E27FC236}">
                      <a16:creationId xmlns:a16="http://schemas.microsoft.com/office/drawing/2014/main" id="{3E3EEF27-E1BF-4206-B269-7615D0B074A9}"/>
                    </a:ext>
                  </a:extLst>
                </p:cNvPr>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a:extLst>
                    <a:ext uri="{FF2B5EF4-FFF2-40B4-BE49-F238E27FC236}">
                      <a16:creationId xmlns:a16="http://schemas.microsoft.com/office/drawing/2014/main" id="{A7A1C4A6-F466-4611-957A-32B7D2D811B5}"/>
                    </a:ext>
                  </a:extLst>
                </p:cNvPr>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6" name="Rechthoek 85">
                  <a:extLst>
                    <a:ext uri="{FF2B5EF4-FFF2-40B4-BE49-F238E27FC236}">
                      <a16:creationId xmlns:a16="http://schemas.microsoft.com/office/drawing/2014/main" id="{A64C7AFE-D58F-48B8-B206-ED7792FD1CB4}"/>
                    </a:ext>
                  </a:extLst>
                </p:cNvPr>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7" name="Rechthoek 86">
                  <a:extLst>
                    <a:ext uri="{FF2B5EF4-FFF2-40B4-BE49-F238E27FC236}">
                      <a16:creationId xmlns:a16="http://schemas.microsoft.com/office/drawing/2014/main" id="{A4B58B29-073B-4183-9B8C-180A2599610B}"/>
                    </a:ext>
                  </a:extLst>
                </p:cNvPr>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8" name="Rechthoek 87">
                  <a:extLst>
                    <a:ext uri="{FF2B5EF4-FFF2-40B4-BE49-F238E27FC236}">
                      <a16:creationId xmlns:a16="http://schemas.microsoft.com/office/drawing/2014/main" id="{681D087F-9FEF-4854-87D7-362F78BA00D1}"/>
                    </a:ext>
                  </a:extLst>
                </p:cNvPr>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9" name="Rechthoek 88">
                  <a:extLst>
                    <a:ext uri="{FF2B5EF4-FFF2-40B4-BE49-F238E27FC236}">
                      <a16:creationId xmlns:a16="http://schemas.microsoft.com/office/drawing/2014/main" id="{D7299E49-B9D6-441B-8148-2C76EB63E5C8}"/>
                    </a:ext>
                  </a:extLst>
                </p:cNvPr>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0" name="Rechthoek 89">
                  <a:extLst>
                    <a:ext uri="{FF2B5EF4-FFF2-40B4-BE49-F238E27FC236}">
                      <a16:creationId xmlns:a16="http://schemas.microsoft.com/office/drawing/2014/main" id="{5AF32FBE-8013-4120-AA97-D5827B62F40D}"/>
                    </a:ext>
                  </a:extLst>
                </p:cNvPr>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91" name="Vrije vorm 193">
                  <a:extLst>
                    <a:ext uri="{FF2B5EF4-FFF2-40B4-BE49-F238E27FC236}">
                      <a16:creationId xmlns:a16="http://schemas.microsoft.com/office/drawing/2014/main" id="{9AECE228-57E8-4225-AD85-8823BD4BF5BD}"/>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24" name="Groep 23">
              <a:extLst>
                <a:ext uri="{FF2B5EF4-FFF2-40B4-BE49-F238E27FC236}">
                  <a16:creationId xmlns:a16="http://schemas.microsoft.com/office/drawing/2014/main" id="{628AC5C8-AB57-4E2D-BA46-63CB8D1A39E6}"/>
                </a:ext>
              </a:extLst>
            </p:cNvPr>
            <p:cNvGrpSpPr/>
            <p:nvPr/>
          </p:nvGrpSpPr>
          <p:grpSpPr>
            <a:xfrm>
              <a:off x="-2908046" y="1213279"/>
              <a:ext cx="533137" cy="509563"/>
              <a:chOff x="-2880382" y="802341"/>
              <a:chExt cx="532929" cy="509563"/>
            </a:xfrm>
          </p:grpSpPr>
          <p:sp>
            <p:nvSpPr>
              <p:cNvPr id="57" name="Rechthoek 56">
                <a:extLst>
                  <a:ext uri="{FF2B5EF4-FFF2-40B4-BE49-F238E27FC236}">
                    <a16:creationId xmlns:a16="http://schemas.microsoft.com/office/drawing/2014/main" id="{FD4BE15A-DD59-45CA-AA70-2C9257B70A05}"/>
                  </a:ext>
                </a:extLst>
              </p:cNvPr>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pic>
            <p:nvPicPr>
              <p:cNvPr id="58" name="Picture 2">
                <a:extLst>
                  <a:ext uri="{FF2B5EF4-FFF2-40B4-BE49-F238E27FC236}">
                    <a16:creationId xmlns:a16="http://schemas.microsoft.com/office/drawing/2014/main" id="{42EF5581-75E6-4BAA-B4E1-731C66E8ABC4}"/>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3">
                <a:extLst>
                  <a:ext uri="{FF2B5EF4-FFF2-40B4-BE49-F238E27FC236}">
                    <a16:creationId xmlns:a16="http://schemas.microsoft.com/office/drawing/2014/main" id="{DBE309B2-BBEA-440A-B355-61CD78403F3C}"/>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0" name="Groep 59">
                <a:extLst>
                  <a:ext uri="{FF2B5EF4-FFF2-40B4-BE49-F238E27FC236}">
                    <a16:creationId xmlns:a16="http://schemas.microsoft.com/office/drawing/2014/main" id="{65C6127A-C6A5-4520-A890-08A19DD3F64C}"/>
                  </a:ext>
                </a:extLst>
              </p:cNvPr>
              <p:cNvGrpSpPr/>
              <p:nvPr/>
            </p:nvGrpSpPr>
            <p:grpSpPr>
              <a:xfrm>
                <a:off x="-2802433" y="1123442"/>
                <a:ext cx="132915" cy="104889"/>
                <a:chOff x="-2796392" y="1123442"/>
                <a:chExt cx="120832" cy="104889"/>
              </a:xfrm>
            </p:grpSpPr>
            <p:sp>
              <p:nvSpPr>
                <p:cNvPr id="74" name="Rechthoek 73">
                  <a:extLst>
                    <a:ext uri="{FF2B5EF4-FFF2-40B4-BE49-F238E27FC236}">
                      <a16:creationId xmlns:a16="http://schemas.microsoft.com/office/drawing/2014/main" id="{B3ABA8E1-B09D-40E6-AC34-458AAC9140A6}"/>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a:extLst>
                    <a:ext uri="{FF2B5EF4-FFF2-40B4-BE49-F238E27FC236}">
                      <a16:creationId xmlns:a16="http://schemas.microsoft.com/office/drawing/2014/main" id="{5EFD150E-9366-4814-B67E-14D23F02E3AF}"/>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6" name="Rechthoek 75">
                  <a:extLst>
                    <a:ext uri="{FF2B5EF4-FFF2-40B4-BE49-F238E27FC236}">
                      <a16:creationId xmlns:a16="http://schemas.microsoft.com/office/drawing/2014/main" id="{96E4F907-79B0-41D0-B608-449363522E07}"/>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a:extLst>
                    <a:ext uri="{FF2B5EF4-FFF2-40B4-BE49-F238E27FC236}">
                      <a16:creationId xmlns:a16="http://schemas.microsoft.com/office/drawing/2014/main" id="{88DA194B-6E9A-4A0F-A28D-B4B513176346}"/>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8" name="Rechthoek 77">
                  <a:extLst>
                    <a:ext uri="{FF2B5EF4-FFF2-40B4-BE49-F238E27FC236}">
                      <a16:creationId xmlns:a16="http://schemas.microsoft.com/office/drawing/2014/main" id="{93567F60-194D-4DB6-99C9-34ACE9DB7F14}"/>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1" name="Groep 60">
                <a:extLst>
                  <a:ext uri="{FF2B5EF4-FFF2-40B4-BE49-F238E27FC236}">
                    <a16:creationId xmlns:a16="http://schemas.microsoft.com/office/drawing/2014/main" id="{2EDB9FE2-D058-4A71-A6DF-C3F606FBB300}"/>
                  </a:ext>
                </a:extLst>
              </p:cNvPr>
              <p:cNvGrpSpPr/>
              <p:nvPr/>
            </p:nvGrpSpPr>
            <p:grpSpPr>
              <a:xfrm>
                <a:off x="-2575435" y="1123442"/>
                <a:ext cx="133931" cy="104889"/>
                <a:chOff x="-2556734" y="1123442"/>
                <a:chExt cx="147324" cy="104889"/>
              </a:xfrm>
            </p:grpSpPr>
            <p:grpSp>
              <p:nvGrpSpPr>
                <p:cNvPr id="62" name="Groep 61">
                  <a:extLst>
                    <a:ext uri="{FF2B5EF4-FFF2-40B4-BE49-F238E27FC236}">
                      <a16:creationId xmlns:a16="http://schemas.microsoft.com/office/drawing/2014/main" id="{657D5B2E-9106-4D56-B744-2FC812645069}"/>
                    </a:ext>
                  </a:extLst>
                </p:cNvPr>
                <p:cNvGrpSpPr/>
                <p:nvPr/>
              </p:nvGrpSpPr>
              <p:grpSpPr>
                <a:xfrm>
                  <a:off x="-2556734" y="1123442"/>
                  <a:ext cx="68206" cy="104889"/>
                  <a:chOff x="-2796392" y="1123442"/>
                  <a:chExt cx="120832" cy="104889"/>
                </a:xfrm>
              </p:grpSpPr>
              <p:sp>
                <p:nvSpPr>
                  <p:cNvPr id="69" name="Rechthoek 68">
                    <a:extLst>
                      <a:ext uri="{FF2B5EF4-FFF2-40B4-BE49-F238E27FC236}">
                        <a16:creationId xmlns:a16="http://schemas.microsoft.com/office/drawing/2014/main" id="{0BFA7688-922F-4494-91A2-113D85E2E4FE}"/>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0" name="Rechthoek 69">
                    <a:extLst>
                      <a:ext uri="{FF2B5EF4-FFF2-40B4-BE49-F238E27FC236}">
                        <a16:creationId xmlns:a16="http://schemas.microsoft.com/office/drawing/2014/main" id="{DCD81587-D0C6-42DC-AEA0-9EF9A9D35505}"/>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1" name="Rechthoek 70">
                    <a:extLst>
                      <a:ext uri="{FF2B5EF4-FFF2-40B4-BE49-F238E27FC236}">
                        <a16:creationId xmlns:a16="http://schemas.microsoft.com/office/drawing/2014/main" id="{734B7F49-FBFF-480A-9F01-ACBEFCACB68E}"/>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a:extLst>
                      <a:ext uri="{FF2B5EF4-FFF2-40B4-BE49-F238E27FC236}">
                        <a16:creationId xmlns:a16="http://schemas.microsoft.com/office/drawing/2014/main" id="{EC7FD95E-A3CF-4205-8789-EBF4F32B8146}"/>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3" name="Rechthoek 72">
                    <a:extLst>
                      <a:ext uri="{FF2B5EF4-FFF2-40B4-BE49-F238E27FC236}">
                        <a16:creationId xmlns:a16="http://schemas.microsoft.com/office/drawing/2014/main" id="{C6932331-E0DA-48FD-B359-A9A02581AB90}"/>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3" name="Groep 62">
                  <a:extLst>
                    <a:ext uri="{FF2B5EF4-FFF2-40B4-BE49-F238E27FC236}">
                      <a16:creationId xmlns:a16="http://schemas.microsoft.com/office/drawing/2014/main" id="{F324F1F2-D09A-4F63-B9C7-CA4EA0D55634}"/>
                    </a:ext>
                  </a:extLst>
                </p:cNvPr>
                <p:cNvGrpSpPr/>
                <p:nvPr/>
              </p:nvGrpSpPr>
              <p:grpSpPr>
                <a:xfrm>
                  <a:off x="-2477616" y="1123442"/>
                  <a:ext cx="68206" cy="104889"/>
                  <a:chOff x="-2796392" y="1123442"/>
                  <a:chExt cx="120832" cy="104889"/>
                </a:xfrm>
              </p:grpSpPr>
              <p:sp>
                <p:nvSpPr>
                  <p:cNvPr id="64" name="Rechthoek 63">
                    <a:extLst>
                      <a:ext uri="{FF2B5EF4-FFF2-40B4-BE49-F238E27FC236}">
                        <a16:creationId xmlns:a16="http://schemas.microsoft.com/office/drawing/2014/main" id="{317A8A96-57D0-4814-A13D-D1990B4DEA5F}"/>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5" name="Rechthoek 64">
                    <a:extLst>
                      <a:ext uri="{FF2B5EF4-FFF2-40B4-BE49-F238E27FC236}">
                        <a16:creationId xmlns:a16="http://schemas.microsoft.com/office/drawing/2014/main" id="{7AE72053-5F5F-4FEA-9D05-199DADD41143}"/>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6" name="Rechthoek 65">
                    <a:extLst>
                      <a:ext uri="{FF2B5EF4-FFF2-40B4-BE49-F238E27FC236}">
                        <a16:creationId xmlns:a16="http://schemas.microsoft.com/office/drawing/2014/main" id="{3D1CCE9E-62E4-4C91-BD10-90AA716C4FB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7" name="Rechthoek 66">
                    <a:extLst>
                      <a:ext uri="{FF2B5EF4-FFF2-40B4-BE49-F238E27FC236}">
                        <a16:creationId xmlns:a16="http://schemas.microsoft.com/office/drawing/2014/main" id="{BCFE66D5-AD16-44DB-A581-45F5F4352FE0}"/>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8" name="Rechthoek 67">
                    <a:extLst>
                      <a:ext uri="{FF2B5EF4-FFF2-40B4-BE49-F238E27FC236}">
                        <a16:creationId xmlns:a16="http://schemas.microsoft.com/office/drawing/2014/main" id="{A37C6318-6CCF-4DE5-940F-1AFE9BB7E460}"/>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25" name="Groep 24">
              <a:extLst>
                <a:ext uri="{FF2B5EF4-FFF2-40B4-BE49-F238E27FC236}">
                  <a16:creationId xmlns:a16="http://schemas.microsoft.com/office/drawing/2014/main" id="{BAA5F449-ABA3-484D-8478-D087E784D4AA}"/>
                </a:ext>
              </a:extLst>
            </p:cNvPr>
            <p:cNvGrpSpPr/>
            <p:nvPr userDrawn="1"/>
          </p:nvGrpSpPr>
          <p:grpSpPr>
            <a:xfrm>
              <a:off x="-1905899" y="1286608"/>
              <a:ext cx="413866" cy="427699"/>
              <a:chOff x="-1845083" y="758027"/>
              <a:chExt cx="633799" cy="622540"/>
            </a:xfrm>
          </p:grpSpPr>
          <p:sp>
            <p:nvSpPr>
              <p:cNvPr id="44" name="Afgeronde rechthoek 146">
                <a:extLst>
                  <a:ext uri="{FF2B5EF4-FFF2-40B4-BE49-F238E27FC236}">
                    <a16:creationId xmlns:a16="http://schemas.microsoft.com/office/drawing/2014/main" id="{B5C21416-64A4-44E1-9FDF-4A84D45F471E}"/>
                  </a:ext>
                </a:extLst>
              </p:cNvPr>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45" name="Groep 44">
                <a:extLst>
                  <a:ext uri="{FF2B5EF4-FFF2-40B4-BE49-F238E27FC236}">
                    <a16:creationId xmlns:a16="http://schemas.microsoft.com/office/drawing/2014/main" id="{6E0410BD-8434-4C37-83A4-BC8D8A2073D9}"/>
                  </a:ext>
                </a:extLst>
              </p:cNvPr>
              <p:cNvGrpSpPr/>
              <p:nvPr userDrawn="1"/>
            </p:nvGrpSpPr>
            <p:grpSpPr>
              <a:xfrm>
                <a:off x="-1737766" y="864082"/>
                <a:ext cx="419166" cy="410430"/>
                <a:chOff x="3708400" y="309013"/>
                <a:chExt cx="1901295" cy="1861668"/>
              </a:xfrm>
              <a:solidFill>
                <a:srgbClr val="000000"/>
              </a:solidFill>
            </p:grpSpPr>
            <p:sp>
              <p:nvSpPr>
                <p:cNvPr id="46" name="Rechthoek 45">
                  <a:extLst>
                    <a:ext uri="{FF2B5EF4-FFF2-40B4-BE49-F238E27FC236}">
                      <a16:creationId xmlns:a16="http://schemas.microsoft.com/office/drawing/2014/main" id="{99722BC0-05A3-4984-9827-22F22AEACBA5}"/>
                    </a:ext>
                  </a:extLst>
                </p:cNvPr>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7" name="Rechthoek 46">
                  <a:extLst>
                    <a:ext uri="{FF2B5EF4-FFF2-40B4-BE49-F238E27FC236}">
                      <a16:creationId xmlns:a16="http://schemas.microsoft.com/office/drawing/2014/main" id="{F77A7502-7F28-4082-B047-E8FB7FAE4DBC}"/>
                    </a:ext>
                  </a:extLst>
                </p:cNvPr>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8" name="Rechthoek 47">
                  <a:extLst>
                    <a:ext uri="{FF2B5EF4-FFF2-40B4-BE49-F238E27FC236}">
                      <a16:creationId xmlns:a16="http://schemas.microsoft.com/office/drawing/2014/main" id="{0F0EB6A4-490F-41A7-8421-234E8F41CAF3}"/>
                    </a:ext>
                  </a:extLst>
                </p:cNvPr>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9" name="Rechthoek 48">
                  <a:extLst>
                    <a:ext uri="{FF2B5EF4-FFF2-40B4-BE49-F238E27FC236}">
                      <a16:creationId xmlns:a16="http://schemas.microsoft.com/office/drawing/2014/main" id="{FB52E515-C26A-467F-A824-A89D04B99154}"/>
                    </a:ext>
                  </a:extLst>
                </p:cNvPr>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0" name="Rechthoek 49">
                  <a:extLst>
                    <a:ext uri="{FF2B5EF4-FFF2-40B4-BE49-F238E27FC236}">
                      <a16:creationId xmlns:a16="http://schemas.microsoft.com/office/drawing/2014/main" id="{CDD63F58-EA7B-4DC7-B961-DB35298EE6AA}"/>
                    </a:ext>
                  </a:extLst>
                </p:cNvPr>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1" name="Rechthoek 50">
                  <a:extLst>
                    <a:ext uri="{FF2B5EF4-FFF2-40B4-BE49-F238E27FC236}">
                      <a16:creationId xmlns:a16="http://schemas.microsoft.com/office/drawing/2014/main" id="{5A422445-8B0E-4B81-8221-961B0D771C21}"/>
                    </a:ext>
                  </a:extLst>
                </p:cNvPr>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2" name="Rechthoek 51">
                  <a:extLst>
                    <a:ext uri="{FF2B5EF4-FFF2-40B4-BE49-F238E27FC236}">
                      <a16:creationId xmlns:a16="http://schemas.microsoft.com/office/drawing/2014/main" id="{B36A163F-9834-48A7-82E9-8FD600BABFBC}"/>
                    </a:ext>
                  </a:extLst>
                </p:cNvPr>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3" name="Rechthoek 52">
                  <a:extLst>
                    <a:ext uri="{FF2B5EF4-FFF2-40B4-BE49-F238E27FC236}">
                      <a16:creationId xmlns:a16="http://schemas.microsoft.com/office/drawing/2014/main" id="{45A2B733-D9A3-4D29-BD73-BDA3F50A354F}"/>
                    </a:ext>
                  </a:extLst>
                </p:cNvPr>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4" name="Rechthoek 53">
                  <a:extLst>
                    <a:ext uri="{FF2B5EF4-FFF2-40B4-BE49-F238E27FC236}">
                      <a16:creationId xmlns:a16="http://schemas.microsoft.com/office/drawing/2014/main" id="{3A20DAC0-AF2D-4CDE-A214-8A13A4305E08}"/>
                    </a:ext>
                  </a:extLst>
                </p:cNvPr>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5" name="Rechthoek 54">
                  <a:extLst>
                    <a:ext uri="{FF2B5EF4-FFF2-40B4-BE49-F238E27FC236}">
                      <a16:creationId xmlns:a16="http://schemas.microsoft.com/office/drawing/2014/main" id="{0FEA964E-B7A9-40F7-99A0-31928525491C}"/>
                    </a:ext>
                  </a:extLst>
                </p:cNvPr>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6" name="Vrije vorm 158">
                  <a:extLst>
                    <a:ext uri="{FF2B5EF4-FFF2-40B4-BE49-F238E27FC236}">
                      <a16:creationId xmlns:a16="http://schemas.microsoft.com/office/drawing/2014/main" id="{84E260B2-241A-464C-8C7A-80EA7A2EAEFE}"/>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26" name="Rechte verbindingslijn 25">
              <a:extLst>
                <a:ext uri="{FF2B5EF4-FFF2-40B4-BE49-F238E27FC236}">
                  <a16:creationId xmlns:a16="http://schemas.microsoft.com/office/drawing/2014/main" id="{6FB95F33-939C-4F67-91C8-A4D351C69F40}"/>
                </a:ext>
              </a:extLst>
            </p:cNvPr>
            <p:cNvCxnSpPr>
              <a:stCxn id="59" idx="2"/>
              <a:endCxn id="44" idx="1"/>
            </p:cNvCxnSpPr>
            <p:nvPr userDrawn="1"/>
          </p:nvCxnSpPr>
          <p:spPr>
            <a:xfrm>
              <a:off x="-2772053" y="1446637"/>
              <a:ext cx="866154" cy="53821"/>
            </a:xfrm>
            <a:prstGeom prst="line">
              <a:avLst/>
            </a:prstGeom>
            <a:noFill/>
            <a:ln w="9525" cap="flat" cmpd="sng" algn="ctr">
              <a:solidFill>
                <a:schemeClr val="tx2"/>
              </a:solidFill>
              <a:prstDash val="solid"/>
              <a:headEnd type="oval"/>
            </a:ln>
            <a:effectLst/>
          </p:spPr>
        </p:cxnSp>
        <p:cxnSp>
          <p:nvCxnSpPr>
            <p:cNvPr id="27" name="Rechte verbindingslijn 26">
              <a:extLst>
                <a:ext uri="{FF2B5EF4-FFF2-40B4-BE49-F238E27FC236}">
                  <a16:creationId xmlns:a16="http://schemas.microsoft.com/office/drawing/2014/main" id="{E039DBEF-5166-4704-B5ED-CC7710668DB4}"/>
                </a:ext>
              </a:extLst>
            </p:cNvPr>
            <p:cNvCxnSpPr>
              <a:endCxn id="79" idx="1"/>
            </p:cNvCxnSpPr>
            <p:nvPr userDrawn="1"/>
          </p:nvCxnSpPr>
          <p:spPr>
            <a:xfrm flipV="1">
              <a:off x="-2411523" y="1036035"/>
              <a:ext cx="505623" cy="283623"/>
            </a:xfrm>
            <a:prstGeom prst="line">
              <a:avLst/>
            </a:prstGeom>
            <a:noFill/>
            <a:ln w="9525" cap="flat" cmpd="sng" algn="ctr">
              <a:solidFill>
                <a:schemeClr val="tx2"/>
              </a:solidFill>
              <a:prstDash val="solid"/>
              <a:headEnd type="oval"/>
            </a:ln>
            <a:effectLst/>
          </p:spPr>
        </p:cxnSp>
        <p:sp>
          <p:nvSpPr>
            <p:cNvPr id="28" name="Textfield placeholder">
              <a:extLst>
                <a:ext uri="{FF2B5EF4-FFF2-40B4-BE49-F238E27FC236}">
                  <a16:creationId xmlns:a16="http://schemas.microsoft.com/office/drawing/2014/main" id="{88E87C37-CB62-44D2-BB8E-ADDCE31AB1A2}"/>
                </a:ext>
              </a:extLst>
            </p:cNvPr>
            <p:cNvSpPr txBox="1">
              <a:spLocks/>
            </p:cNvSpPr>
            <p:nvPr userDrawn="1"/>
          </p:nvSpPr>
          <p:spPr>
            <a:xfrm>
              <a:off x="-1298784" y="822187"/>
              <a:ext cx="1057381"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omhoog</a:t>
              </a:r>
            </a:p>
          </p:txBody>
        </p:sp>
        <p:sp>
          <p:nvSpPr>
            <p:cNvPr id="29" name="Textfield placeholder">
              <a:extLst>
                <a:ext uri="{FF2B5EF4-FFF2-40B4-BE49-F238E27FC236}">
                  <a16:creationId xmlns:a16="http://schemas.microsoft.com/office/drawing/2014/main" id="{BADD71BF-1E7E-411E-A60A-FBCDC8F0DCC3}"/>
                </a:ext>
              </a:extLst>
            </p:cNvPr>
            <p:cNvSpPr txBox="1">
              <a:spLocks/>
            </p:cNvSpPr>
            <p:nvPr userDrawn="1"/>
          </p:nvSpPr>
          <p:spPr>
            <a:xfrm>
              <a:off x="-1298785" y="1286608"/>
              <a:ext cx="107064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omlaag</a:t>
              </a:r>
            </a:p>
          </p:txBody>
        </p:sp>
        <p:sp>
          <p:nvSpPr>
            <p:cNvPr id="30" name="Ovaal 29">
              <a:extLst>
                <a:ext uri="{FF2B5EF4-FFF2-40B4-BE49-F238E27FC236}">
                  <a16:creationId xmlns:a16="http://schemas.microsoft.com/office/drawing/2014/main" id="{2BA5F2A3-3EAA-418F-A1E0-952EFA98413B}"/>
                </a:ext>
              </a:extLst>
            </p:cNvPr>
            <p:cNvSpPr/>
            <p:nvPr userDrawn="1"/>
          </p:nvSpPr>
          <p:spPr>
            <a:xfrm>
              <a:off x="-2917251" y="3580680"/>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grpSp>
          <p:nvGrpSpPr>
            <p:cNvPr id="31" name="Groep 30">
              <a:extLst>
                <a:ext uri="{FF2B5EF4-FFF2-40B4-BE49-F238E27FC236}">
                  <a16:creationId xmlns:a16="http://schemas.microsoft.com/office/drawing/2014/main" id="{13D5B2F2-95E7-49F9-9B37-10F235FD0E0D}"/>
                </a:ext>
              </a:extLst>
            </p:cNvPr>
            <p:cNvGrpSpPr/>
            <p:nvPr/>
          </p:nvGrpSpPr>
          <p:grpSpPr>
            <a:xfrm>
              <a:off x="-2908046" y="821494"/>
              <a:ext cx="528902" cy="344202"/>
              <a:chOff x="-2880382" y="410556"/>
              <a:chExt cx="528695" cy="344202"/>
            </a:xfrm>
          </p:grpSpPr>
          <p:sp>
            <p:nvSpPr>
              <p:cNvPr id="42" name="Afgeronde rechthoek 144">
                <a:extLst>
                  <a:ext uri="{FF2B5EF4-FFF2-40B4-BE49-F238E27FC236}">
                    <a16:creationId xmlns:a16="http://schemas.microsoft.com/office/drawing/2014/main" id="{B89CAF15-2038-4C12-85F0-F74CFD3986CE}"/>
                  </a:ext>
                </a:extLst>
              </p:cNvPr>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sp>
            <p:nvSpPr>
              <p:cNvPr id="43" name="Vrije vorm 145">
                <a:extLst>
                  <a:ext uri="{FF2B5EF4-FFF2-40B4-BE49-F238E27FC236}">
                    <a16:creationId xmlns:a16="http://schemas.microsoft.com/office/drawing/2014/main" id="{DB6ABA1D-C02C-4E3A-89E6-1A8B1EC71598}"/>
                  </a:ext>
                </a:extLst>
              </p:cNvPr>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766"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32" name="Tekstvak 33">
              <a:extLst>
                <a:ext uri="{FF2B5EF4-FFF2-40B4-BE49-F238E27FC236}">
                  <a16:creationId xmlns:a16="http://schemas.microsoft.com/office/drawing/2014/main" id="{60D6C9CD-D7EA-4F85-9C42-8353D90E5B94}"/>
                </a:ext>
              </a:extLst>
            </p:cNvPr>
            <p:cNvSpPr txBox="1"/>
            <p:nvPr userDrawn="1"/>
          </p:nvSpPr>
          <p:spPr>
            <a:xfrm>
              <a:off x="-2917251" y="377548"/>
              <a:ext cx="2680934"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766"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‘Alinea’</a:t>
              </a:r>
            </a:p>
          </p:txBody>
        </p:sp>
        <p:sp>
          <p:nvSpPr>
            <p:cNvPr id="33" name="Textfield placeholder">
              <a:extLst>
                <a:ext uri="{FF2B5EF4-FFF2-40B4-BE49-F238E27FC236}">
                  <a16:creationId xmlns:a16="http://schemas.microsoft.com/office/drawing/2014/main" id="{4E746A7E-056A-4AA1-BC56-24FEED57EAF1}"/>
                </a:ext>
              </a:extLst>
            </p:cNvPr>
            <p:cNvSpPr txBox="1">
              <a:spLocks/>
            </p:cNvSpPr>
            <p:nvPr userDrawn="1"/>
          </p:nvSpPr>
          <p:spPr>
            <a:xfrm>
              <a:off x="-2529617" y="3581587"/>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742" marR="0" lvl="4" indent="-355742" algn="l" defTabSz="355742" rtl="0" eaLnBrk="1" fontAlgn="auto" latinLnBrk="0" hangingPunct="1">
                <a:lnSpc>
                  <a:spcPct val="85000"/>
                </a:lnSpc>
                <a:spcBef>
                  <a:spcPts val="900"/>
                </a:spcBef>
                <a:spcAft>
                  <a:spcPts val="0"/>
                </a:spcAft>
                <a:buClr>
                  <a:schemeClr val="tx1"/>
                </a:buClr>
                <a:buSzTx/>
                <a:buFont typeface="+mj-lt"/>
                <a:buAutoNum type="arabicPeriod"/>
                <a:tabLst/>
                <a:defRPr/>
              </a:pPr>
              <a:r>
                <a:rPr lang="nl-NL" sz="2000" b="0" kern="1200" noProof="0">
                  <a:solidFill>
                    <a:schemeClr val="tx1"/>
                  </a:solidFill>
                  <a:latin typeface="+mn-lt"/>
                  <a:ea typeface="+mn-ea"/>
                  <a:cs typeface="+mn-cs"/>
                </a:rPr>
                <a:t>Level 5</a:t>
              </a:r>
            </a:p>
          </p:txBody>
        </p:sp>
        <p:sp>
          <p:nvSpPr>
            <p:cNvPr id="34" name="Textfield placeholder">
              <a:extLst>
                <a:ext uri="{FF2B5EF4-FFF2-40B4-BE49-F238E27FC236}">
                  <a16:creationId xmlns:a16="http://schemas.microsoft.com/office/drawing/2014/main" id="{3257C3CA-BDCF-4230-8A8D-C10A617E95E4}"/>
                </a:ext>
              </a:extLst>
            </p:cNvPr>
            <p:cNvSpPr txBox="1">
              <a:spLocks/>
            </p:cNvSpPr>
            <p:nvPr userDrawn="1"/>
          </p:nvSpPr>
          <p:spPr>
            <a:xfrm>
              <a:off x="-2545010" y="437839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05185" marR="0" lvl="6" indent="-273159" algn="l" defTabSz="355742" rtl="0" eaLnBrk="1" fontAlgn="auto" latinLnBrk="0" hangingPunct="1">
                <a:lnSpc>
                  <a:spcPct val="85000"/>
                </a:lnSpc>
                <a:spcBef>
                  <a:spcPts val="900"/>
                </a:spcBef>
                <a:spcAft>
                  <a:spcPts val="0"/>
                </a:spcAft>
                <a:buClr>
                  <a:schemeClr val="tx1"/>
                </a:buClr>
                <a:buSzPct val="80000"/>
                <a:buFont typeface="Arial" panose="020B0604020202020204" pitchFamily="34" charset="0"/>
                <a:buChar char="-"/>
                <a:tabLst/>
                <a:defRPr/>
              </a:pPr>
              <a:r>
                <a:rPr lang="nl-NL" sz="1800" kern="1200" noProof="0">
                  <a:solidFill>
                    <a:schemeClr val="tx1"/>
                  </a:solidFill>
                  <a:latin typeface="+mn-lt"/>
                  <a:ea typeface="+mn-ea"/>
                  <a:cs typeface="+mn-cs"/>
                </a:rPr>
                <a:t>Level 7</a:t>
              </a:r>
            </a:p>
          </p:txBody>
        </p:sp>
        <p:sp>
          <p:nvSpPr>
            <p:cNvPr id="35" name="Ovaal 34">
              <a:extLst>
                <a:ext uri="{FF2B5EF4-FFF2-40B4-BE49-F238E27FC236}">
                  <a16:creationId xmlns:a16="http://schemas.microsoft.com/office/drawing/2014/main" id="{F4E5CBF7-A073-42F7-9B40-54077E3355C1}"/>
                </a:ext>
              </a:extLst>
            </p:cNvPr>
            <p:cNvSpPr/>
            <p:nvPr userDrawn="1"/>
          </p:nvSpPr>
          <p:spPr>
            <a:xfrm>
              <a:off x="-2917251" y="397926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36" name="Ovaal 35">
              <a:extLst>
                <a:ext uri="{FF2B5EF4-FFF2-40B4-BE49-F238E27FC236}">
                  <a16:creationId xmlns:a16="http://schemas.microsoft.com/office/drawing/2014/main" id="{73847B64-C301-41FF-9A3B-2D704D3AE101}"/>
                </a:ext>
              </a:extLst>
            </p:cNvPr>
            <p:cNvSpPr/>
            <p:nvPr userDrawn="1"/>
          </p:nvSpPr>
          <p:spPr>
            <a:xfrm>
              <a:off x="-2917251" y="437785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37" name="Ovaal 36">
              <a:extLst>
                <a:ext uri="{FF2B5EF4-FFF2-40B4-BE49-F238E27FC236}">
                  <a16:creationId xmlns:a16="http://schemas.microsoft.com/office/drawing/2014/main" id="{76B2059B-8BC2-4034-A337-A4D5AE662386}"/>
                </a:ext>
              </a:extLst>
            </p:cNvPr>
            <p:cNvSpPr/>
            <p:nvPr userDrawn="1"/>
          </p:nvSpPr>
          <p:spPr>
            <a:xfrm>
              <a:off x="-2917251" y="477643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38" name="Textfield placeholder">
              <a:extLst>
                <a:ext uri="{FF2B5EF4-FFF2-40B4-BE49-F238E27FC236}">
                  <a16:creationId xmlns:a16="http://schemas.microsoft.com/office/drawing/2014/main" id="{4E602F63-F69F-49B8-910C-CED244518647}"/>
                </a:ext>
              </a:extLst>
            </p:cNvPr>
            <p:cNvSpPr txBox="1">
              <a:spLocks/>
            </p:cNvSpPr>
            <p:nvPr userDrawn="1"/>
          </p:nvSpPr>
          <p:spPr>
            <a:xfrm>
              <a:off x="-2529617" y="3979991"/>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32026" marR="0" lvl="5" indent="-176282" algn="l" defTabSz="355742" rtl="0" eaLnBrk="1" fontAlgn="auto" latinLnBrk="0" hangingPunct="1">
                <a:lnSpc>
                  <a:spcPct val="85000"/>
                </a:lnSpc>
                <a:spcBef>
                  <a:spcPts val="900"/>
                </a:spcBef>
                <a:spcAft>
                  <a:spcPts val="0"/>
                </a:spcAft>
                <a:buClr>
                  <a:schemeClr val="tx1"/>
                </a:buClr>
                <a:buSzTx/>
                <a:buFont typeface="Arial" panose="020B0604020202020204" pitchFamily="34" charset="0"/>
                <a:buChar char="•"/>
                <a:tabLst/>
                <a:defRPr/>
              </a:pPr>
              <a:r>
                <a:rPr lang="nl-NL" sz="1800" i="0" kern="1200" cap="none" baseline="0" noProof="0">
                  <a:solidFill>
                    <a:schemeClr val="tx1"/>
                  </a:solidFill>
                  <a:latin typeface="+mn-lt"/>
                  <a:ea typeface="+mn-ea"/>
                  <a:cs typeface="+mn-cs"/>
                </a:rPr>
                <a:t>Level 6</a:t>
              </a:r>
            </a:p>
          </p:txBody>
        </p:sp>
        <p:sp>
          <p:nvSpPr>
            <p:cNvPr id="39" name="Textfield placeholder">
              <a:extLst>
                <a:ext uri="{FF2B5EF4-FFF2-40B4-BE49-F238E27FC236}">
                  <a16:creationId xmlns:a16="http://schemas.microsoft.com/office/drawing/2014/main" id="{F2F213CA-332A-4B57-8E32-7767918B2827}"/>
                </a:ext>
              </a:extLst>
            </p:cNvPr>
            <p:cNvSpPr txBox="1">
              <a:spLocks/>
            </p:cNvSpPr>
            <p:nvPr userDrawn="1"/>
          </p:nvSpPr>
          <p:spPr>
            <a:xfrm>
              <a:off x="-2529617" y="477679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7" indent="0" algn="l" defTabSz="355742" rtl="0" eaLnBrk="1" fontAlgn="auto" latinLnBrk="0" hangingPunct="1">
                <a:lnSpc>
                  <a:spcPct val="85000"/>
                </a:lnSpc>
                <a:spcBef>
                  <a:spcPts val="0"/>
                </a:spcBef>
                <a:spcAft>
                  <a:spcPts val="1600"/>
                </a:spcAft>
                <a:buClrTx/>
                <a:buSzTx/>
                <a:buFont typeface="Arial" panose="020B0604020202020204" pitchFamily="34" charset="0"/>
                <a:buNone/>
                <a:tabLst/>
                <a:defRPr/>
              </a:pPr>
              <a:r>
                <a:rPr lang="nl-NL" sz="2400" b="0" kern="1200" noProof="0">
                  <a:solidFill>
                    <a:schemeClr val="tx1"/>
                  </a:solidFill>
                  <a:latin typeface="+mj-lt"/>
                  <a:ea typeface="+mn-ea"/>
                  <a:cs typeface="+mn-cs"/>
                </a:rPr>
                <a:t>Level 8</a:t>
              </a:r>
            </a:p>
          </p:txBody>
        </p:sp>
        <p:sp>
          <p:nvSpPr>
            <p:cNvPr id="40" name="Ovaal 39">
              <a:extLst>
                <a:ext uri="{FF2B5EF4-FFF2-40B4-BE49-F238E27FC236}">
                  <a16:creationId xmlns:a16="http://schemas.microsoft.com/office/drawing/2014/main" id="{0DDCD2AF-BC76-425C-B5B6-49913E0E3605}"/>
                </a:ext>
              </a:extLst>
            </p:cNvPr>
            <p:cNvSpPr/>
            <p:nvPr userDrawn="1"/>
          </p:nvSpPr>
          <p:spPr>
            <a:xfrm>
              <a:off x="-2917251" y="517502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sp>
          <p:nvSpPr>
            <p:cNvPr id="41" name="Textfield placeholder">
              <a:extLst>
                <a:ext uri="{FF2B5EF4-FFF2-40B4-BE49-F238E27FC236}">
                  <a16:creationId xmlns:a16="http://schemas.microsoft.com/office/drawing/2014/main" id="{5BB35740-5587-4EC9-9925-FD0AE0E8ACD3}"/>
                </a:ext>
              </a:extLst>
            </p:cNvPr>
            <p:cNvSpPr txBox="1">
              <a:spLocks/>
            </p:cNvSpPr>
            <p:nvPr userDrawn="1"/>
          </p:nvSpPr>
          <p:spPr>
            <a:xfrm>
              <a:off x="-2529617" y="517520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8" indent="0" algn="l" defTabSz="355742" rtl="0" eaLnBrk="1" fontAlgn="auto" latinLnBrk="0" hangingPunct="1">
                <a:lnSpc>
                  <a:spcPct val="85000"/>
                </a:lnSpc>
                <a:spcBef>
                  <a:spcPts val="900"/>
                </a:spcBef>
                <a:spcAft>
                  <a:spcPts val="0"/>
                </a:spcAft>
                <a:buClrTx/>
                <a:buSzTx/>
                <a:buFont typeface="Arial" panose="020B0604020202020204" pitchFamily="34" charset="0"/>
                <a:buNone/>
                <a:tabLst/>
                <a:defRPr/>
              </a:pPr>
              <a:r>
                <a:rPr lang="nl-NL" sz="2000" b="0" i="0" u="none" kern="1200" noProof="0">
                  <a:solidFill>
                    <a:schemeClr val="tx1"/>
                  </a:solidFill>
                  <a:latin typeface="+mn-lt"/>
                  <a:ea typeface="+mn-ea"/>
                  <a:cs typeface="+mn-cs"/>
                </a:rPr>
                <a:t>Level 9</a:t>
              </a:r>
            </a:p>
          </p:txBody>
        </p:sp>
      </p:grpSp>
      <p:sp>
        <p:nvSpPr>
          <p:cNvPr id="93" name="Tijdelijke aanduiding voor voettekst 3">
            <a:extLst>
              <a:ext uri="{FF2B5EF4-FFF2-40B4-BE49-F238E27FC236}">
                <a16:creationId xmlns:a16="http://schemas.microsoft.com/office/drawing/2014/main" id="{F4720020-803B-46F2-85E2-E6EEB96567C6}"/>
              </a:ext>
            </a:extLst>
          </p:cNvPr>
          <p:cNvSpPr>
            <a:spLocks noGrp="1"/>
          </p:cNvSpPr>
          <p:nvPr>
            <p:ph type="ftr" sz="quarter" idx="3"/>
          </p:nvPr>
        </p:nvSpPr>
        <p:spPr>
          <a:xfrm>
            <a:off x="876503" y="6355828"/>
            <a:ext cx="4114800" cy="365125"/>
          </a:xfrm>
          <a:prstGeom prst="rect">
            <a:avLst/>
          </a:prstGeom>
          <a:noFill/>
        </p:spPr>
        <p:txBody>
          <a:bodyPr vert="horz" lIns="91440" tIns="45720" rIns="91440" bIns="45720" rtlCol="0" anchor="ctr">
            <a:scene3d>
              <a:camera prst="orthographicFront">
                <a:rot lat="0" lon="0" rev="0"/>
              </a:camera>
              <a:lightRig rig="threePt" dir="t"/>
            </a:scene3d>
          </a:bodyPr>
          <a:lstStyle>
            <a:lvl1pPr algn="ctr">
              <a:defRPr sz="1000" b="1" spc="600">
                <a:solidFill>
                  <a:schemeClr val="tx2"/>
                </a:solidFill>
              </a:defRPr>
            </a:lvl1pPr>
          </a:lstStyle>
          <a:p>
            <a:endParaRPr lang="nl-NL"/>
          </a:p>
        </p:txBody>
      </p:sp>
    </p:spTree>
    <p:extLst>
      <p:ext uri="{BB962C8B-B14F-4D97-AF65-F5344CB8AC3E}">
        <p14:creationId xmlns:p14="http://schemas.microsoft.com/office/powerpoint/2010/main" val="105526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7C29463E-8C84-4DDD-A713-EFCCB473EDA7}"/>
              </a:ext>
            </a:extLst>
          </p:cNvPr>
          <p:cNvSpPr>
            <a:spLocks noGrp="1"/>
          </p:cNvSpPr>
          <p:nvPr>
            <p:ph type="sldNum" sz="quarter" idx="10"/>
          </p:nvPr>
        </p:nvSpPr>
        <p:spPr/>
        <p:txBody>
          <a:bodyPr/>
          <a:lstStyle/>
          <a:p>
            <a:pPr algn="l"/>
            <a:fld id="{D1A98CB6-53BB-054D-8874-55CB05D70D36}" type="slidenum">
              <a:rPr lang="nl-NL" smtClean="0"/>
              <a:pPr algn="l"/>
              <a:t>‹nr.›</a:t>
            </a:fld>
            <a:endParaRPr lang="nl-NL"/>
          </a:p>
        </p:txBody>
      </p:sp>
      <p:grpSp>
        <p:nvGrpSpPr>
          <p:cNvPr id="4" name="Groep 3">
            <a:extLst>
              <a:ext uri="{FF2B5EF4-FFF2-40B4-BE49-F238E27FC236}">
                <a16:creationId xmlns:a16="http://schemas.microsoft.com/office/drawing/2014/main" id="{5EFF6C5E-085F-44F3-BB2D-B93B33F27B01}"/>
              </a:ext>
            </a:extLst>
          </p:cNvPr>
          <p:cNvGrpSpPr/>
          <p:nvPr userDrawn="1"/>
        </p:nvGrpSpPr>
        <p:grpSpPr>
          <a:xfrm>
            <a:off x="-2917251" y="0"/>
            <a:ext cx="2689107" cy="5573611"/>
            <a:chOff x="-2917251" y="0"/>
            <a:chExt cx="2689107" cy="5573611"/>
          </a:xfrm>
        </p:grpSpPr>
        <p:sp>
          <p:nvSpPr>
            <p:cNvPr id="5" name="Rechthoek 4">
              <a:extLst>
                <a:ext uri="{FF2B5EF4-FFF2-40B4-BE49-F238E27FC236}">
                  <a16:creationId xmlns:a16="http://schemas.microsoft.com/office/drawing/2014/main" id="{64CA9390-57BB-42E8-AEBD-51DC33CC2A08}"/>
                </a:ext>
              </a:extLst>
            </p:cNvPr>
            <p:cNvSpPr/>
            <p:nvPr userDrawn="1"/>
          </p:nvSpPr>
          <p:spPr>
            <a:xfrm>
              <a:off x="-2917251" y="0"/>
              <a:ext cx="2675848" cy="195254"/>
            </a:xfrm>
            <a:prstGeom prst="rect">
              <a:avLst/>
            </a:prstGeom>
            <a:noFill/>
            <a:ln w="25400" cap="flat" cmpd="sng" algn="ctr">
              <a:noFill/>
              <a:prstDash val="solid"/>
            </a:ln>
            <a:effectLst/>
          </p:spPr>
          <p:txBody>
            <a:bodyPr lIns="0" tIns="0" rIns="0" bIns="0" rtlCol="0" anchor="t"/>
            <a:lstStyle/>
            <a:p>
              <a:pPr marL="0" marR="0" lvl="0" indent="0" defTabSz="914766" eaLnBrk="1" fontAlgn="auto" latinLnBrk="0" hangingPunct="1">
                <a:lnSpc>
                  <a:spcPct val="80000"/>
                </a:lnSpc>
                <a:spcBef>
                  <a:spcPts val="0"/>
                </a:spcBef>
                <a:spcAft>
                  <a:spcPts val="0"/>
                </a:spcAft>
                <a:buClrTx/>
                <a:buSzTx/>
                <a:buFontTx/>
                <a:buNone/>
                <a:tabLst/>
                <a:defRPr/>
              </a:pPr>
              <a:r>
                <a:rPr kumimoji="0" lang="nl-NL" sz="1601" b="1" i="0" u="none" strike="noStrike" kern="0" cap="none" spc="0" normalizeH="0" baseline="0" noProof="0">
                  <a:ln>
                    <a:noFill/>
                  </a:ln>
                  <a:solidFill>
                    <a:schemeClr val="tx2"/>
                  </a:solidFill>
                  <a:effectLst/>
                  <a:uLnTx/>
                  <a:uFillTx/>
                  <a:cs typeface="Segoe UI Light" panose="020B0502040204020203" pitchFamily="34" charset="0"/>
                </a:rPr>
                <a:t>TEKST NIVEAUS</a:t>
              </a:r>
            </a:p>
          </p:txBody>
        </p:sp>
        <p:sp>
          <p:nvSpPr>
            <p:cNvPr id="6" name="Textfield placeholder">
              <a:extLst>
                <a:ext uri="{FF2B5EF4-FFF2-40B4-BE49-F238E27FC236}">
                  <a16:creationId xmlns:a16="http://schemas.microsoft.com/office/drawing/2014/main" id="{52A1A385-D3F5-444B-82A1-03BA4FC795A4}"/>
                </a:ext>
              </a:extLst>
            </p:cNvPr>
            <p:cNvSpPr txBox="1">
              <a:spLocks/>
            </p:cNvSpPr>
            <p:nvPr userDrawn="1"/>
          </p:nvSpPr>
          <p:spPr>
            <a:xfrm>
              <a:off x="-2545010" y="278477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2" indent="0" algn="l" defTabSz="355742" rtl="0" eaLnBrk="1" fontAlgn="auto" latinLnBrk="0" hangingPunct="1">
                <a:lnSpc>
                  <a:spcPct val="85000"/>
                </a:lnSpc>
                <a:spcBef>
                  <a:spcPts val="1800"/>
                </a:spcBef>
                <a:spcAft>
                  <a:spcPts val="0"/>
                </a:spcAft>
                <a:buClr>
                  <a:schemeClr val="accent3"/>
                </a:buClr>
                <a:buSzPct val="100000"/>
                <a:buFont typeface="Arial" panose="020B0604020202020204" pitchFamily="34" charset="0"/>
                <a:buNone/>
                <a:tabLst/>
                <a:defRPr/>
              </a:pPr>
              <a:r>
                <a:rPr lang="nl-NL" sz="2000" kern="1200" noProof="0">
                  <a:solidFill>
                    <a:schemeClr val="tx1"/>
                  </a:solidFill>
                  <a:latin typeface="+mn-lt"/>
                  <a:ea typeface="+mn-ea"/>
                  <a:cs typeface="+mn-cs"/>
                </a:rPr>
                <a:t>Level 3</a:t>
              </a:r>
            </a:p>
          </p:txBody>
        </p:sp>
        <p:sp>
          <p:nvSpPr>
            <p:cNvPr id="7" name="Ovaal 6">
              <a:extLst>
                <a:ext uri="{FF2B5EF4-FFF2-40B4-BE49-F238E27FC236}">
                  <a16:creationId xmlns:a16="http://schemas.microsoft.com/office/drawing/2014/main" id="{EDEC9CD7-7183-4506-B096-160FD7DA7D9C}"/>
                </a:ext>
              </a:extLst>
            </p:cNvPr>
            <p:cNvSpPr/>
            <p:nvPr userDrawn="1"/>
          </p:nvSpPr>
          <p:spPr>
            <a:xfrm>
              <a:off x="-2917251" y="198633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1</a:t>
              </a:r>
            </a:p>
          </p:txBody>
        </p:sp>
        <p:sp>
          <p:nvSpPr>
            <p:cNvPr id="8" name="Ovaal 7">
              <a:extLst>
                <a:ext uri="{FF2B5EF4-FFF2-40B4-BE49-F238E27FC236}">
                  <a16:creationId xmlns:a16="http://schemas.microsoft.com/office/drawing/2014/main" id="{1536ACDA-3FE7-42A8-ADFD-DF5B05E567EE}"/>
                </a:ext>
              </a:extLst>
            </p:cNvPr>
            <p:cNvSpPr/>
            <p:nvPr userDrawn="1"/>
          </p:nvSpPr>
          <p:spPr>
            <a:xfrm>
              <a:off x="-2917251" y="238492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9" name="Ovaal 8">
              <a:extLst>
                <a:ext uri="{FF2B5EF4-FFF2-40B4-BE49-F238E27FC236}">
                  <a16:creationId xmlns:a16="http://schemas.microsoft.com/office/drawing/2014/main" id="{CFD07CC0-939D-435A-94D7-87B7E549F9CB}"/>
                </a:ext>
              </a:extLst>
            </p:cNvPr>
            <p:cNvSpPr/>
            <p:nvPr userDrawn="1"/>
          </p:nvSpPr>
          <p:spPr>
            <a:xfrm>
              <a:off x="-2917251" y="278350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10" name="Ovaal 9">
              <a:extLst>
                <a:ext uri="{FF2B5EF4-FFF2-40B4-BE49-F238E27FC236}">
                  <a16:creationId xmlns:a16="http://schemas.microsoft.com/office/drawing/2014/main" id="{C5901A79-2DF1-4F24-B676-13DCC57BE840}"/>
                </a:ext>
              </a:extLst>
            </p:cNvPr>
            <p:cNvSpPr/>
            <p:nvPr userDrawn="1"/>
          </p:nvSpPr>
          <p:spPr>
            <a:xfrm>
              <a:off x="-2917251" y="318209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11" name="Textfield placeholder">
              <a:extLst>
                <a:ext uri="{FF2B5EF4-FFF2-40B4-BE49-F238E27FC236}">
                  <a16:creationId xmlns:a16="http://schemas.microsoft.com/office/drawing/2014/main" id="{3089CB28-AD12-4C94-B43A-0A93DFDE65FA}"/>
                </a:ext>
              </a:extLst>
            </p:cNvPr>
            <p:cNvSpPr txBox="1">
              <a:spLocks/>
            </p:cNvSpPr>
            <p:nvPr userDrawn="1"/>
          </p:nvSpPr>
          <p:spPr>
            <a:xfrm>
              <a:off x="-2529617" y="1986154"/>
              <a:ext cx="2164554"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1047" marR="0" lvl="0"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2000" kern="1200" noProof="0">
                  <a:solidFill>
                    <a:schemeClr val="tx1"/>
                  </a:solidFill>
                  <a:latin typeface="+mn-lt"/>
                  <a:ea typeface="+mn-ea"/>
                  <a:cs typeface="+mn-cs"/>
                </a:rPr>
                <a:t>Level 1</a:t>
              </a:r>
            </a:p>
          </p:txBody>
        </p:sp>
        <p:sp>
          <p:nvSpPr>
            <p:cNvPr id="12" name="Textfield placeholder">
              <a:extLst>
                <a:ext uri="{FF2B5EF4-FFF2-40B4-BE49-F238E27FC236}">
                  <a16:creationId xmlns:a16="http://schemas.microsoft.com/office/drawing/2014/main" id="{49ED8507-F1A7-4205-B846-0046EE787C71}"/>
                </a:ext>
              </a:extLst>
            </p:cNvPr>
            <p:cNvSpPr txBox="1">
              <a:spLocks/>
            </p:cNvSpPr>
            <p:nvPr userDrawn="1"/>
          </p:nvSpPr>
          <p:spPr>
            <a:xfrm>
              <a:off x="-2529617" y="238637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62095" marR="0" lvl="1"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1800" kern="1200" noProof="0">
                  <a:solidFill>
                    <a:schemeClr val="tx1"/>
                  </a:solidFill>
                  <a:latin typeface="+mn-lt"/>
                  <a:ea typeface="+mn-ea"/>
                  <a:cs typeface="+mn-cs"/>
                </a:rPr>
                <a:t>Level 2</a:t>
              </a:r>
            </a:p>
          </p:txBody>
        </p:sp>
        <p:sp>
          <p:nvSpPr>
            <p:cNvPr id="13" name="Textfield placeholder">
              <a:extLst>
                <a:ext uri="{FF2B5EF4-FFF2-40B4-BE49-F238E27FC236}">
                  <a16:creationId xmlns:a16="http://schemas.microsoft.com/office/drawing/2014/main" id="{E3FDDC6F-0D51-4BBD-B147-4873979CC186}"/>
                </a:ext>
              </a:extLst>
            </p:cNvPr>
            <p:cNvSpPr txBox="1">
              <a:spLocks/>
            </p:cNvSpPr>
            <p:nvPr userDrawn="1"/>
          </p:nvSpPr>
          <p:spPr>
            <a:xfrm>
              <a:off x="-2529617" y="318318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355742" rtl="0" eaLnBrk="1" fontAlgn="auto" latinLnBrk="0" hangingPunct="1">
                <a:lnSpc>
                  <a:spcPct val="85000"/>
                </a:lnSpc>
                <a:spcBef>
                  <a:spcPts val="2100"/>
                </a:spcBef>
                <a:spcAft>
                  <a:spcPts val="0"/>
                </a:spcAft>
                <a:buClr>
                  <a:schemeClr val="bg2"/>
                </a:buClr>
                <a:buSzTx/>
                <a:buFont typeface="Arial" panose="020B0604020202020204" pitchFamily="34" charset="0"/>
                <a:buNone/>
                <a:tabLst/>
                <a:defRPr/>
              </a:pPr>
              <a:r>
                <a:rPr lang="nl-NL" sz="2400" b="0" i="0" kern="1200" baseline="0" noProof="0">
                  <a:solidFill>
                    <a:schemeClr val="tx2"/>
                  </a:solidFill>
                  <a:latin typeface="+mj-lt"/>
                  <a:ea typeface="+mn-ea"/>
                  <a:cs typeface="+mn-cs"/>
                </a:rPr>
                <a:t>Level 4</a:t>
              </a:r>
            </a:p>
          </p:txBody>
        </p:sp>
        <p:cxnSp>
          <p:nvCxnSpPr>
            <p:cNvPr id="14" name="Rechte verbindingslijn 13">
              <a:extLst>
                <a:ext uri="{FF2B5EF4-FFF2-40B4-BE49-F238E27FC236}">
                  <a16:creationId xmlns:a16="http://schemas.microsoft.com/office/drawing/2014/main" id="{BD4C1464-6B5C-4C51-BC82-827E2BC567A6}"/>
                </a:ext>
              </a:extLst>
            </p:cNvPr>
            <p:cNvCxnSpPr/>
            <p:nvPr userDrawn="1"/>
          </p:nvCxnSpPr>
          <p:spPr>
            <a:xfrm>
              <a:off x="-2916918" y="280344"/>
              <a:ext cx="2675515" cy="0"/>
            </a:xfrm>
            <a:prstGeom prst="line">
              <a:avLst/>
            </a:prstGeom>
            <a:noFill/>
            <a:ln w="9525" cap="flat" cmpd="sng" algn="ctr">
              <a:solidFill>
                <a:schemeClr val="tx2"/>
              </a:solidFill>
              <a:prstDash val="solid"/>
            </a:ln>
            <a:effectLst/>
          </p:spPr>
        </p:cxnSp>
        <p:cxnSp>
          <p:nvCxnSpPr>
            <p:cNvPr id="15" name="Rechte verbindingslijn 14">
              <a:extLst>
                <a:ext uri="{FF2B5EF4-FFF2-40B4-BE49-F238E27FC236}">
                  <a16:creationId xmlns:a16="http://schemas.microsoft.com/office/drawing/2014/main" id="{5A00A6BD-E4EB-41D2-95AF-9CECEA2E848F}"/>
                </a:ext>
              </a:extLst>
            </p:cNvPr>
            <p:cNvCxnSpPr/>
            <p:nvPr userDrawn="1"/>
          </p:nvCxnSpPr>
          <p:spPr>
            <a:xfrm>
              <a:off x="-2916918" y="1847433"/>
              <a:ext cx="2662419" cy="0"/>
            </a:xfrm>
            <a:prstGeom prst="line">
              <a:avLst/>
            </a:prstGeom>
            <a:noFill/>
            <a:ln w="9525" cap="flat" cmpd="sng" algn="ctr">
              <a:solidFill>
                <a:schemeClr val="tx2"/>
              </a:solidFill>
              <a:prstDash val="solid"/>
            </a:ln>
            <a:effectLst/>
          </p:spPr>
        </p:cxnSp>
        <p:cxnSp>
          <p:nvCxnSpPr>
            <p:cNvPr id="16" name="Rechte verbindingslijn 15">
              <a:extLst>
                <a:ext uri="{FF2B5EF4-FFF2-40B4-BE49-F238E27FC236}">
                  <a16:creationId xmlns:a16="http://schemas.microsoft.com/office/drawing/2014/main" id="{78B9A0F6-9F68-4DC4-8635-7A690D1F3B88}"/>
                </a:ext>
              </a:extLst>
            </p:cNvPr>
            <p:cNvCxnSpPr/>
            <p:nvPr userDrawn="1"/>
          </p:nvCxnSpPr>
          <p:spPr>
            <a:xfrm>
              <a:off x="-2916918" y="5573611"/>
              <a:ext cx="2662419" cy="0"/>
            </a:xfrm>
            <a:prstGeom prst="line">
              <a:avLst/>
            </a:prstGeom>
            <a:noFill/>
            <a:ln w="9525" cap="flat" cmpd="sng" algn="ctr">
              <a:solidFill>
                <a:schemeClr val="tx2"/>
              </a:solidFill>
              <a:prstDash val="solid"/>
            </a:ln>
            <a:effectLst/>
          </p:spPr>
        </p:cxnSp>
        <p:grpSp>
          <p:nvGrpSpPr>
            <p:cNvPr id="17" name="Groep 16">
              <a:extLst>
                <a:ext uri="{FF2B5EF4-FFF2-40B4-BE49-F238E27FC236}">
                  <a16:creationId xmlns:a16="http://schemas.microsoft.com/office/drawing/2014/main" id="{9E1D2DE7-90A9-479F-ABBD-93DE436792D4}"/>
                </a:ext>
              </a:extLst>
            </p:cNvPr>
            <p:cNvGrpSpPr/>
            <p:nvPr userDrawn="1"/>
          </p:nvGrpSpPr>
          <p:grpSpPr>
            <a:xfrm>
              <a:off x="-1905899" y="822185"/>
              <a:ext cx="409268" cy="427699"/>
              <a:chOff x="-1085063" y="758027"/>
              <a:chExt cx="633799" cy="622540"/>
            </a:xfrm>
          </p:grpSpPr>
          <p:sp>
            <p:nvSpPr>
              <p:cNvPr id="73" name="Afgeronde rechthoek 181">
                <a:extLst>
                  <a:ext uri="{FF2B5EF4-FFF2-40B4-BE49-F238E27FC236}">
                    <a16:creationId xmlns:a16="http://schemas.microsoft.com/office/drawing/2014/main" id="{A712B138-93F7-40F6-A49F-758E711D4FB4}"/>
                  </a:ext>
                </a:extLst>
              </p:cNvPr>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74" name="Groep 73">
                <a:extLst>
                  <a:ext uri="{FF2B5EF4-FFF2-40B4-BE49-F238E27FC236}">
                    <a16:creationId xmlns:a16="http://schemas.microsoft.com/office/drawing/2014/main" id="{BF349305-9BB9-4C6A-8CF6-75F4DFDCD281}"/>
                  </a:ext>
                </a:extLst>
              </p:cNvPr>
              <p:cNvGrpSpPr/>
              <p:nvPr userDrawn="1"/>
            </p:nvGrpSpPr>
            <p:grpSpPr>
              <a:xfrm>
                <a:off x="-977746" y="864082"/>
                <a:ext cx="419166" cy="410430"/>
                <a:chOff x="6366933" y="309013"/>
                <a:chExt cx="1901295" cy="1861668"/>
              </a:xfrm>
              <a:solidFill>
                <a:srgbClr val="000000"/>
              </a:solidFill>
            </p:grpSpPr>
            <p:sp>
              <p:nvSpPr>
                <p:cNvPr id="75" name="Rechthoek 74">
                  <a:extLst>
                    <a:ext uri="{FF2B5EF4-FFF2-40B4-BE49-F238E27FC236}">
                      <a16:creationId xmlns:a16="http://schemas.microsoft.com/office/drawing/2014/main" id="{3BD1EF7D-6997-4E38-AE04-AAAAC6B57AB0}"/>
                    </a:ext>
                  </a:extLst>
                </p:cNvPr>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6" name="Rechthoek 75">
                  <a:extLst>
                    <a:ext uri="{FF2B5EF4-FFF2-40B4-BE49-F238E27FC236}">
                      <a16:creationId xmlns:a16="http://schemas.microsoft.com/office/drawing/2014/main" id="{24C64C57-4C78-4FC1-B2CB-A49CCEB8D409}"/>
                    </a:ext>
                  </a:extLst>
                </p:cNvPr>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a:extLst>
                    <a:ext uri="{FF2B5EF4-FFF2-40B4-BE49-F238E27FC236}">
                      <a16:creationId xmlns:a16="http://schemas.microsoft.com/office/drawing/2014/main" id="{F2606645-0B48-4CDC-B343-B2648F766753}"/>
                    </a:ext>
                  </a:extLst>
                </p:cNvPr>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8" name="Rechthoek 77">
                  <a:extLst>
                    <a:ext uri="{FF2B5EF4-FFF2-40B4-BE49-F238E27FC236}">
                      <a16:creationId xmlns:a16="http://schemas.microsoft.com/office/drawing/2014/main" id="{12A40E0E-CD30-42E2-85A8-B1475CA1096B}"/>
                    </a:ext>
                  </a:extLst>
                </p:cNvPr>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9" name="Rechthoek 78">
                  <a:extLst>
                    <a:ext uri="{FF2B5EF4-FFF2-40B4-BE49-F238E27FC236}">
                      <a16:creationId xmlns:a16="http://schemas.microsoft.com/office/drawing/2014/main" id="{D53FE6A1-1828-47BC-8CF6-B5D03EFD3320}"/>
                    </a:ext>
                  </a:extLst>
                </p:cNvPr>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0" name="Rechthoek 79">
                  <a:extLst>
                    <a:ext uri="{FF2B5EF4-FFF2-40B4-BE49-F238E27FC236}">
                      <a16:creationId xmlns:a16="http://schemas.microsoft.com/office/drawing/2014/main" id="{D403FDD9-1AFB-48FA-9163-D57DA4112F34}"/>
                    </a:ext>
                  </a:extLst>
                </p:cNvPr>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1" name="Rechthoek 80">
                  <a:extLst>
                    <a:ext uri="{FF2B5EF4-FFF2-40B4-BE49-F238E27FC236}">
                      <a16:creationId xmlns:a16="http://schemas.microsoft.com/office/drawing/2014/main" id="{3069DD74-5B57-4780-BDBA-003F5FE28DB7}"/>
                    </a:ext>
                  </a:extLst>
                </p:cNvPr>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a:extLst>
                    <a:ext uri="{FF2B5EF4-FFF2-40B4-BE49-F238E27FC236}">
                      <a16:creationId xmlns:a16="http://schemas.microsoft.com/office/drawing/2014/main" id="{B7B44283-8938-4190-9244-0CE0CE790935}"/>
                    </a:ext>
                  </a:extLst>
                </p:cNvPr>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a:extLst>
                    <a:ext uri="{FF2B5EF4-FFF2-40B4-BE49-F238E27FC236}">
                      <a16:creationId xmlns:a16="http://schemas.microsoft.com/office/drawing/2014/main" id="{49ABDD57-CF01-4B36-820D-CB0205A9FF70}"/>
                    </a:ext>
                  </a:extLst>
                </p:cNvPr>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a:extLst>
                    <a:ext uri="{FF2B5EF4-FFF2-40B4-BE49-F238E27FC236}">
                      <a16:creationId xmlns:a16="http://schemas.microsoft.com/office/drawing/2014/main" id="{BD79E0D4-9FFF-43F2-9A47-C49772EADCB8}"/>
                    </a:ext>
                  </a:extLst>
                </p:cNvPr>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Vrije vorm 193">
                  <a:extLst>
                    <a:ext uri="{FF2B5EF4-FFF2-40B4-BE49-F238E27FC236}">
                      <a16:creationId xmlns:a16="http://schemas.microsoft.com/office/drawing/2014/main" id="{5A6D44D2-16A9-49CF-9DD0-115FB2ED9EB6}"/>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18" name="Groep 17">
              <a:extLst>
                <a:ext uri="{FF2B5EF4-FFF2-40B4-BE49-F238E27FC236}">
                  <a16:creationId xmlns:a16="http://schemas.microsoft.com/office/drawing/2014/main" id="{C7240426-14CB-436F-B8E7-D1652CE43009}"/>
                </a:ext>
              </a:extLst>
            </p:cNvPr>
            <p:cNvGrpSpPr/>
            <p:nvPr/>
          </p:nvGrpSpPr>
          <p:grpSpPr>
            <a:xfrm>
              <a:off x="-2908046" y="1213279"/>
              <a:ext cx="533137" cy="509563"/>
              <a:chOff x="-2880382" y="802341"/>
              <a:chExt cx="532929" cy="509563"/>
            </a:xfrm>
          </p:grpSpPr>
          <p:sp>
            <p:nvSpPr>
              <p:cNvPr id="51" name="Rechthoek 50">
                <a:extLst>
                  <a:ext uri="{FF2B5EF4-FFF2-40B4-BE49-F238E27FC236}">
                    <a16:creationId xmlns:a16="http://schemas.microsoft.com/office/drawing/2014/main" id="{016C98EA-CB76-433A-884A-1AF11276470B}"/>
                  </a:ext>
                </a:extLst>
              </p:cNvPr>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pic>
            <p:nvPicPr>
              <p:cNvPr id="52" name="Picture 2">
                <a:extLst>
                  <a:ext uri="{FF2B5EF4-FFF2-40B4-BE49-F238E27FC236}">
                    <a16:creationId xmlns:a16="http://schemas.microsoft.com/office/drawing/2014/main" id="{9E30D92E-59DC-43B0-B7C3-97A7C5E9F39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3">
                <a:extLst>
                  <a:ext uri="{FF2B5EF4-FFF2-40B4-BE49-F238E27FC236}">
                    <a16:creationId xmlns:a16="http://schemas.microsoft.com/office/drawing/2014/main" id="{81978570-0896-4C1C-BF8B-4702BDCBABE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4" name="Groep 53">
                <a:extLst>
                  <a:ext uri="{FF2B5EF4-FFF2-40B4-BE49-F238E27FC236}">
                    <a16:creationId xmlns:a16="http://schemas.microsoft.com/office/drawing/2014/main" id="{7AF186FC-B03E-46AE-9812-9B93B551A9A2}"/>
                  </a:ext>
                </a:extLst>
              </p:cNvPr>
              <p:cNvGrpSpPr/>
              <p:nvPr/>
            </p:nvGrpSpPr>
            <p:grpSpPr>
              <a:xfrm>
                <a:off x="-2802433" y="1123442"/>
                <a:ext cx="132915" cy="104889"/>
                <a:chOff x="-2796392" y="1123442"/>
                <a:chExt cx="120832" cy="104889"/>
              </a:xfrm>
            </p:grpSpPr>
            <p:sp>
              <p:nvSpPr>
                <p:cNvPr id="68" name="Rechthoek 67">
                  <a:extLst>
                    <a:ext uri="{FF2B5EF4-FFF2-40B4-BE49-F238E27FC236}">
                      <a16:creationId xmlns:a16="http://schemas.microsoft.com/office/drawing/2014/main" id="{966A3F8C-59A4-4A4E-A18A-EB63BC23488F}"/>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9" name="Rechthoek 68">
                  <a:extLst>
                    <a:ext uri="{FF2B5EF4-FFF2-40B4-BE49-F238E27FC236}">
                      <a16:creationId xmlns:a16="http://schemas.microsoft.com/office/drawing/2014/main" id="{9F5A723A-DA1B-4F4A-AFC7-1D22A45C66D9}"/>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0" name="Rechthoek 69">
                  <a:extLst>
                    <a:ext uri="{FF2B5EF4-FFF2-40B4-BE49-F238E27FC236}">
                      <a16:creationId xmlns:a16="http://schemas.microsoft.com/office/drawing/2014/main" id="{7E092065-D602-478B-B2C4-AB1998D34842}"/>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1" name="Rechthoek 70">
                  <a:extLst>
                    <a:ext uri="{FF2B5EF4-FFF2-40B4-BE49-F238E27FC236}">
                      <a16:creationId xmlns:a16="http://schemas.microsoft.com/office/drawing/2014/main" id="{638CC0A7-D519-4546-8CF2-B828F90BA997}"/>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a:extLst>
                    <a:ext uri="{FF2B5EF4-FFF2-40B4-BE49-F238E27FC236}">
                      <a16:creationId xmlns:a16="http://schemas.microsoft.com/office/drawing/2014/main" id="{2B89F35B-EE97-4C3C-851B-AAA2E303A2DB}"/>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55" name="Groep 54">
                <a:extLst>
                  <a:ext uri="{FF2B5EF4-FFF2-40B4-BE49-F238E27FC236}">
                    <a16:creationId xmlns:a16="http://schemas.microsoft.com/office/drawing/2014/main" id="{2519DE41-C1D4-42AF-81A9-330D8C24D096}"/>
                  </a:ext>
                </a:extLst>
              </p:cNvPr>
              <p:cNvGrpSpPr/>
              <p:nvPr/>
            </p:nvGrpSpPr>
            <p:grpSpPr>
              <a:xfrm>
                <a:off x="-2575435" y="1123442"/>
                <a:ext cx="133931" cy="104889"/>
                <a:chOff x="-2556734" y="1123442"/>
                <a:chExt cx="147324" cy="104889"/>
              </a:xfrm>
            </p:grpSpPr>
            <p:grpSp>
              <p:nvGrpSpPr>
                <p:cNvPr id="56" name="Groep 55">
                  <a:extLst>
                    <a:ext uri="{FF2B5EF4-FFF2-40B4-BE49-F238E27FC236}">
                      <a16:creationId xmlns:a16="http://schemas.microsoft.com/office/drawing/2014/main" id="{9815D1CC-A7D6-4571-8A56-985E49B87BB5}"/>
                    </a:ext>
                  </a:extLst>
                </p:cNvPr>
                <p:cNvGrpSpPr/>
                <p:nvPr/>
              </p:nvGrpSpPr>
              <p:grpSpPr>
                <a:xfrm>
                  <a:off x="-2556734" y="1123442"/>
                  <a:ext cx="68206" cy="104889"/>
                  <a:chOff x="-2796392" y="1123442"/>
                  <a:chExt cx="120832" cy="104889"/>
                </a:xfrm>
              </p:grpSpPr>
              <p:sp>
                <p:nvSpPr>
                  <p:cNvPr id="63" name="Rechthoek 62">
                    <a:extLst>
                      <a:ext uri="{FF2B5EF4-FFF2-40B4-BE49-F238E27FC236}">
                        <a16:creationId xmlns:a16="http://schemas.microsoft.com/office/drawing/2014/main" id="{0329C1D6-435A-4B34-B94A-5CB67CD266E3}"/>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4" name="Rechthoek 63">
                    <a:extLst>
                      <a:ext uri="{FF2B5EF4-FFF2-40B4-BE49-F238E27FC236}">
                        <a16:creationId xmlns:a16="http://schemas.microsoft.com/office/drawing/2014/main" id="{20010745-85EE-4F22-B228-580645D577D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5" name="Rechthoek 64">
                    <a:extLst>
                      <a:ext uri="{FF2B5EF4-FFF2-40B4-BE49-F238E27FC236}">
                        <a16:creationId xmlns:a16="http://schemas.microsoft.com/office/drawing/2014/main" id="{A3414559-C5EA-4F14-8FD1-B81E186E2232}"/>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6" name="Rechthoek 65">
                    <a:extLst>
                      <a:ext uri="{FF2B5EF4-FFF2-40B4-BE49-F238E27FC236}">
                        <a16:creationId xmlns:a16="http://schemas.microsoft.com/office/drawing/2014/main" id="{0CB7F3B8-D791-4E4B-8167-B06E6DD19A7A}"/>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7" name="Rechthoek 66">
                    <a:extLst>
                      <a:ext uri="{FF2B5EF4-FFF2-40B4-BE49-F238E27FC236}">
                        <a16:creationId xmlns:a16="http://schemas.microsoft.com/office/drawing/2014/main" id="{6025B944-910B-44DB-98FA-7FA1ECED765E}"/>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57" name="Groep 56">
                  <a:extLst>
                    <a:ext uri="{FF2B5EF4-FFF2-40B4-BE49-F238E27FC236}">
                      <a16:creationId xmlns:a16="http://schemas.microsoft.com/office/drawing/2014/main" id="{03CF7295-1ACC-474D-BE5E-C2B153895982}"/>
                    </a:ext>
                  </a:extLst>
                </p:cNvPr>
                <p:cNvGrpSpPr/>
                <p:nvPr/>
              </p:nvGrpSpPr>
              <p:grpSpPr>
                <a:xfrm>
                  <a:off x="-2477616" y="1123442"/>
                  <a:ext cx="68206" cy="104889"/>
                  <a:chOff x="-2796392" y="1123442"/>
                  <a:chExt cx="120832" cy="104889"/>
                </a:xfrm>
              </p:grpSpPr>
              <p:sp>
                <p:nvSpPr>
                  <p:cNvPr id="58" name="Rechthoek 57">
                    <a:extLst>
                      <a:ext uri="{FF2B5EF4-FFF2-40B4-BE49-F238E27FC236}">
                        <a16:creationId xmlns:a16="http://schemas.microsoft.com/office/drawing/2014/main" id="{039C3505-A583-4BF4-96D0-D3F34FDC5201}"/>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9" name="Rechthoek 58">
                    <a:extLst>
                      <a:ext uri="{FF2B5EF4-FFF2-40B4-BE49-F238E27FC236}">
                        <a16:creationId xmlns:a16="http://schemas.microsoft.com/office/drawing/2014/main" id="{C4CB7130-CB1B-4E30-92D5-1F5E3B5F0DCA}"/>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0" name="Rechthoek 59">
                    <a:extLst>
                      <a:ext uri="{FF2B5EF4-FFF2-40B4-BE49-F238E27FC236}">
                        <a16:creationId xmlns:a16="http://schemas.microsoft.com/office/drawing/2014/main" id="{97FCA222-A1CA-4F86-AE04-5E0F76A88FAB}"/>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1" name="Rechthoek 60">
                    <a:extLst>
                      <a:ext uri="{FF2B5EF4-FFF2-40B4-BE49-F238E27FC236}">
                        <a16:creationId xmlns:a16="http://schemas.microsoft.com/office/drawing/2014/main" id="{3EBC5A9D-867C-4FD9-A3B8-EE5D1D48B829}"/>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2" name="Rechthoek 61">
                    <a:extLst>
                      <a:ext uri="{FF2B5EF4-FFF2-40B4-BE49-F238E27FC236}">
                        <a16:creationId xmlns:a16="http://schemas.microsoft.com/office/drawing/2014/main" id="{1B67AF01-3EFE-448C-95DB-A2B9FBB358CB}"/>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19" name="Groep 18">
              <a:extLst>
                <a:ext uri="{FF2B5EF4-FFF2-40B4-BE49-F238E27FC236}">
                  <a16:creationId xmlns:a16="http://schemas.microsoft.com/office/drawing/2014/main" id="{925E06CB-F7F3-44D7-B071-1A2427AC945A}"/>
                </a:ext>
              </a:extLst>
            </p:cNvPr>
            <p:cNvGrpSpPr/>
            <p:nvPr userDrawn="1"/>
          </p:nvGrpSpPr>
          <p:grpSpPr>
            <a:xfrm>
              <a:off x="-1905899" y="1286608"/>
              <a:ext cx="413866" cy="427699"/>
              <a:chOff x="-1845083" y="758027"/>
              <a:chExt cx="633799" cy="622540"/>
            </a:xfrm>
          </p:grpSpPr>
          <p:sp>
            <p:nvSpPr>
              <p:cNvPr id="38" name="Afgeronde rechthoek 146">
                <a:extLst>
                  <a:ext uri="{FF2B5EF4-FFF2-40B4-BE49-F238E27FC236}">
                    <a16:creationId xmlns:a16="http://schemas.microsoft.com/office/drawing/2014/main" id="{F02498F4-AF52-490C-B6ED-C9E821B914B1}"/>
                  </a:ext>
                </a:extLst>
              </p:cNvPr>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39" name="Groep 38">
                <a:extLst>
                  <a:ext uri="{FF2B5EF4-FFF2-40B4-BE49-F238E27FC236}">
                    <a16:creationId xmlns:a16="http://schemas.microsoft.com/office/drawing/2014/main" id="{CBB3A88B-B588-4BFB-9DB3-991A43155152}"/>
                  </a:ext>
                </a:extLst>
              </p:cNvPr>
              <p:cNvGrpSpPr/>
              <p:nvPr userDrawn="1"/>
            </p:nvGrpSpPr>
            <p:grpSpPr>
              <a:xfrm>
                <a:off x="-1737766" y="864082"/>
                <a:ext cx="419166" cy="410430"/>
                <a:chOff x="3708400" y="309013"/>
                <a:chExt cx="1901295" cy="1861668"/>
              </a:xfrm>
              <a:solidFill>
                <a:srgbClr val="000000"/>
              </a:solidFill>
            </p:grpSpPr>
            <p:sp>
              <p:nvSpPr>
                <p:cNvPr id="40" name="Rechthoek 39">
                  <a:extLst>
                    <a:ext uri="{FF2B5EF4-FFF2-40B4-BE49-F238E27FC236}">
                      <a16:creationId xmlns:a16="http://schemas.microsoft.com/office/drawing/2014/main" id="{BB477B48-3EAE-491B-8A2D-591411D18E9B}"/>
                    </a:ext>
                  </a:extLst>
                </p:cNvPr>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1" name="Rechthoek 40">
                  <a:extLst>
                    <a:ext uri="{FF2B5EF4-FFF2-40B4-BE49-F238E27FC236}">
                      <a16:creationId xmlns:a16="http://schemas.microsoft.com/office/drawing/2014/main" id="{C7CBFD8A-E4FE-4042-A0DE-D68965136395}"/>
                    </a:ext>
                  </a:extLst>
                </p:cNvPr>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2" name="Rechthoek 41">
                  <a:extLst>
                    <a:ext uri="{FF2B5EF4-FFF2-40B4-BE49-F238E27FC236}">
                      <a16:creationId xmlns:a16="http://schemas.microsoft.com/office/drawing/2014/main" id="{3D31320E-EC64-4C02-956E-AE954F1AA037}"/>
                    </a:ext>
                  </a:extLst>
                </p:cNvPr>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3" name="Rechthoek 42">
                  <a:extLst>
                    <a:ext uri="{FF2B5EF4-FFF2-40B4-BE49-F238E27FC236}">
                      <a16:creationId xmlns:a16="http://schemas.microsoft.com/office/drawing/2014/main" id="{499513A2-27E2-46F0-8789-D19C0BEFA13A}"/>
                    </a:ext>
                  </a:extLst>
                </p:cNvPr>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4" name="Rechthoek 43">
                  <a:extLst>
                    <a:ext uri="{FF2B5EF4-FFF2-40B4-BE49-F238E27FC236}">
                      <a16:creationId xmlns:a16="http://schemas.microsoft.com/office/drawing/2014/main" id="{3FDCE263-581F-4021-ACE7-006489609EDA}"/>
                    </a:ext>
                  </a:extLst>
                </p:cNvPr>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5" name="Rechthoek 44">
                  <a:extLst>
                    <a:ext uri="{FF2B5EF4-FFF2-40B4-BE49-F238E27FC236}">
                      <a16:creationId xmlns:a16="http://schemas.microsoft.com/office/drawing/2014/main" id="{F4F7691C-D2AE-4333-AF39-15450CD2FEF1}"/>
                    </a:ext>
                  </a:extLst>
                </p:cNvPr>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6" name="Rechthoek 45">
                  <a:extLst>
                    <a:ext uri="{FF2B5EF4-FFF2-40B4-BE49-F238E27FC236}">
                      <a16:creationId xmlns:a16="http://schemas.microsoft.com/office/drawing/2014/main" id="{889E1876-2B09-4B04-B951-6130AA4D6FCB}"/>
                    </a:ext>
                  </a:extLst>
                </p:cNvPr>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7" name="Rechthoek 46">
                  <a:extLst>
                    <a:ext uri="{FF2B5EF4-FFF2-40B4-BE49-F238E27FC236}">
                      <a16:creationId xmlns:a16="http://schemas.microsoft.com/office/drawing/2014/main" id="{8596B0A8-4C6B-43FA-A118-BE906B382017}"/>
                    </a:ext>
                  </a:extLst>
                </p:cNvPr>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8" name="Rechthoek 47">
                  <a:extLst>
                    <a:ext uri="{FF2B5EF4-FFF2-40B4-BE49-F238E27FC236}">
                      <a16:creationId xmlns:a16="http://schemas.microsoft.com/office/drawing/2014/main" id="{182C1FF0-ACA6-41AA-91BC-0FF74CE58263}"/>
                    </a:ext>
                  </a:extLst>
                </p:cNvPr>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9" name="Rechthoek 48">
                  <a:extLst>
                    <a:ext uri="{FF2B5EF4-FFF2-40B4-BE49-F238E27FC236}">
                      <a16:creationId xmlns:a16="http://schemas.microsoft.com/office/drawing/2014/main" id="{BEF7162F-DF1E-45D3-B688-247B2C1220F7}"/>
                    </a:ext>
                  </a:extLst>
                </p:cNvPr>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0" name="Vrije vorm 158">
                  <a:extLst>
                    <a:ext uri="{FF2B5EF4-FFF2-40B4-BE49-F238E27FC236}">
                      <a16:creationId xmlns:a16="http://schemas.microsoft.com/office/drawing/2014/main" id="{DB5FF7FC-0A1A-4338-B803-FA1871BEAB9B}"/>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20" name="Rechte verbindingslijn 19">
              <a:extLst>
                <a:ext uri="{FF2B5EF4-FFF2-40B4-BE49-F238E27FC236}">
                  <a16:creationId xmlns:a16="http://schemas.microsoft.com/office/drawing/2014/main" id="{06955D92-1BC2-4022-9916-EFA4B0F347E9}"/>
                </a:ext>
              </a:extLst>
            </p:cNvPr>
            <p:cNvCxnSpPr>
              <a:stCxn id="53" idx="2"/>
              <a:endCxn id="38" idx="1"/>
            </p:cNvCxnSpPr>
            <p:nvPr userDrawn="1"/>
          </p:nvCxnSpPr>
          <p:spPr>
            <a:xfrm>
              <a:off x="-2772053" y="1446637"/>
              <a:ext cx="866154" cy="53821"/>
            </a:xfrm>
            <a:prstGeom prst="line">
              <a:avLst/>
            </a:prstGeom>
            <a:noFill/>
            <a:ln w="9525" cap="flat" cmpd="sng" algn="ctr">
              <a:solidFill>
                <a:schemeClr val="tx2"/>
              </a:solidFill>
              <a:prstDash val="solid"/>
              <a:headEnd type="oval"/>
            </a:ln>
            <a:effectLst/>
          </p:spPr>
        </p:cxnSp>
        <p:cxnSp>
          <p:nvCxnSpPr>
            <p:cNvPr id="21" name="Rechte verbindingslijn 20">
              <a:extLst>
                <a:ext uri="{FF2B5EF4-FFF2-40B4-BE49-F238E27FC236}">
                  <a16:creationId xmlns:a16="http://schemas.microsoft.com/office/drawing/2014/main" id="{2306C7DF-3854-45BF-9E1A-A97F465CD3B7}"/>
                </a:ext>
              </a:extLst>
            </p:cNvPr>
            <p:cNvCxnSpPr>
              <a:endCxn id="73" idx="1"/>
            </p:cNvCxnSpPr>
            <p:nvPr userDrawn="1"/>
          </p:nvCxnSpPr>
          <p:spPr>
            <a:xfrm flipV="1">
              <a:off x="-2411523" y="1036035"/>
              <a:ext cx="505623" cy="283623"/>
            </a:xfrm>
            <a:prstGeom prst="line">
              <a:avLst/>
            </a:prstGeom>
            <a:noFill/>
            <a:ln w="9525" cap="flat" cmpd="sng" algn="ctr">
              <a:solidFill>
                <a:schemeClr val="tx2"/>
              </a:solidFill>
              <a:prstDash val="solid"/>
              <a:headEnd type="oval"/>
            </a:ln>
            <a:effectLst/>
          </p:spPr>
        </p:cxnSp>
        <p:sp>
          <p:nvSpPr>
            <p:cNvPr id="22" name="Textfield placeholder">
              <a:extLst>
                <a:ext uri="{FF2B5EF4-FFF2-40B4-BE49-F238E27FC236}">
                  <a16:creationId xmlns:a16="http://schemas.microsoft.com/office/drawing/2014/main" id="{5CCD1908-01A7-48F0-A24B-2B53A87A9F7F}"/>
                </a:ext>
              </a:extLst>
            </p:cNvPr>
            <p:cNvSpPr txBox="1">
              <a:spLocks/>
            </p:cNvSpPr>
            <p:nvPr userDrawn="1"/>
          </p:nvSpPr>
          <p:spPr>
            <a:xfrm>
              <a:off x="-1298784" y="822187"/>
              <a:ext cx="1057381"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omhoog</a:t>
              </a:r>
            </a:p>
          </p:txBody>
        </p:sp>
        <p:sp>
          <p:nvSpPr>
            <p:cNvPr id="23" name="Textfield placeholder">
              <a:extLst>
                <a:ext uri="{FF2B5EF4-FFF2-40B4-BE49-F238E27FC236}">
                  <a16:creationId xmlns:a16="http://schemas.microsoft.com/office/drawing/2014/main" id="{3E1F87D3-B6D0-4F48-8D9E-5A16CDDF494C}"/>
                </a:ext>
              </a:extLst>
            </p:cNvPr>
            <p:cNvSpPr txBox="1">
              <a:spLocks/>
            </p:cNvSpPr>
            <p:nvPr userDrawn="1"/>
          </p:nvSpPr>
          <p:spPr>
            <a:xfrm>
              <a:off x="-1298785" y="1286608"/>
              <a:ext cx="107064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omlaag</a:t>
              </a:r>
            </a:p>
          </p:txBody>
        </p:sp>
        <p:sp>
          <p:nvSpPr>
            <p:cNvPr id="24" name="Ovaal 23">
              <a:extLst>
                <a:ext uri="{FF2B5EF4-FFF2-40B4-BE49-F238E27FC236}">
                  <a16:creationId xmlns:a16="http://schemas.microsoft.com/office/drawing/2014/main" id="{AF3D83AD-4474-482B-80BA-28522794EC2C}"/>
                </a:ext>
              </a:extLst>
            </p:cNvPr>
            <p:cNvSpPr/>
            <p:nvPr userDrawn="1"/>
          </p:nvSpPr>
          <p:spPr>
            <a:xfrm>
              <a:off x="-2917251" y="3580680"/>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grpSp>
          <p:nvGrpSpPr>
            <p:cNvPr id="25" name="Groep 24">
              <a:extLst>
                <a:ext uri="{FF2B5EF4-FFF2-40B4-BE49-F238E27FC236}">
                  <a16:creationId xmlns:a16="http://schemas.microsoft.com/office/drawing/2014/main" id="{7C1C4B12-3F7A-47C4-A4E3-9A105F4938B7}"/>
                </a:ext>
              </a:extLst>
            </p:cNvPr>
            <p:cNvGrpSpPr/>
            <p:nvPr/>
          </p:nvGrpSpPr>
          <p:grpSpPr>
            <a:xfrm>
              <a:off x="-2908046" y="821494"/>
              <a:ext cx="528902" cy="344202"/>
              <a:chOff x="-2880382" y="410556"/>
              <a:chExt cx="528695" cy="344202"/>
            </a:xfrm>
          </p:grpSpPr>
          <p:sp>
            <p:nvSpPr>
              <p:cNvPr id="36" name="Afgeronde rechthoek 144">
                <a:extLst>
                  <a:ext uri="{FF2B5EF4-FFF2-40B4-BE49-F238E27FC236}">
                    <a16:creationId xmlns:a16="http://schemas.microsoft.com/office/drawing/2014/main" id="{0A3BBFD5-D2DF-4B04-A288-1CA228766192}"/>
                  </a:ext>
                </a:extLst>
              </p:cNvPr>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sp>
            <p:nvSpPr>
              <p:cNvPr id="37" name="Vrije vorm 145">
                <a:extLst>
                  <a:ext uri="{FF2B5EF4-FFF2-40B4-BE49-F238E27FC236}">
                    <a16:creationId xmlns:a16="http://schemas.microsoft.com/office/drawing/2014/main" id="{A9B4033D-9555-493E-8E8E-E3A59365D185}"/>
                  </a:ext>
                </a:extLst>
              </p:cNvPr>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766"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26" name="Tekstvak 33">
              <a:extLst>
                <a:ext uri="{FF2B5EF4-FFF2-40B4-BE49-F238E27FC236}">
                  <a16:creationId xmlns:a16="http://schemas.microsoft.com/office/drawing/2014/main" id="{070135A4-E910-4524-83B6-F3B8DCCA74C2}"/>
                </a:ext>
              </a:extLst>
            </p:cNvPr>
            <p:cNvSpPr txBox="1"/>
            <p:nvPr userDrawn="1"/>
          </p:nvSpPr>
          <p:spPr>
            <a:xfrm>
              <a:off x="-2917251" y="377548"/>
              <a:ext cx="2680934"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766"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‘Alinea’</a:t>
              </a:r>
            </a:p>
          </p:txBody>
        </p:sp>
        <p:sp>
          <p:nvSpPr>
            <p:cNvPr id="27" name="Textfield placeholder">
              <a:extLst>
                <a:ext uri="{FF2B5EF4-FFF2-40B4-BE49-F238E27FC236}">
                  <a16:creationId xmlns:a16="http://schemas.microsoft.com/office/drawing/2014/main" id="{8C328591-42EF-448B-BDDB-CFA95B790FA5}"/>
                </a:ext>
              </a:extLst>
            </p:cNvPr>
            <p:cNvSpPr txBox="1">
              <a:spLocks/>
            </p:cNvSpPr>
            <p:nvPr userDrawn="1"/>
          </p:nvSpPr>
          <p:spPr>
            <a:xfrm>
              <a:off x="-2529617" y="3581587"/>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742" marR="0" lvl="4" indent="-355742" algn="l" defTabSz="355742" rtl="0" eaLnBrk="1" fontAlgn="auto" latinLnBrk="0" hangingPunct="1">
                <a:lnSpc>
                  <a:spcPct val="85000"/>
                </a:lnSpc>
                <a:spcBef>
                  <a:spcPts val="900"/>
                </a:spcBef>
                <a:spcAft>
                  <a:spcPts val="0"/>
                </a:spcAft>
                <a:buClr>
                  <a:schemeClr val="tx1"/>
                </a:buClr>
                <a:buSzTx/>
                <a:buFont typeface="+mj-lt"/>
                <a:buAutoNum type="arabicPeriod"/>
                <a:tabLst/>
                <a:defRPr/>
              </a:pPr>
              <a:r>
                <a:rPr lang="nl-NL" sz="2000" b="0" kern="1200" noProof="0">
                  <a:solidFill>
                    <a:schemeClr val="tx1"/>
                  </a:solidFill>
                  <a:latin typeface="+mn-lt"/>
                  <a:ea typeface="+mn-ea"/>
                  <a:cs typeface="+mn-cs"/>
                </a:rPr>
                <a:t>Level 5</a:t>
              </a:r>
            </a:p>
          </p:txBody>
        </p:sp>
        <p:sp>
          <p:nvSpPr>
            <p:cNvPr id="28" name="Textfield placeholder">
              <a:extLst>
                <a:ext uri="{FF2B5EF4-FFF2-40B4-BE49-F238E27FC236}">
                  <a16:creationId xmlns:a16="http://schemas.microsoft.com/office/drawing/2014/main" id="{0B52C57E-02BA-4360-B893-80975E223931}"/>
                </a:ext>
              </a:extLst>
            </p:cNvPr>
            <p:cNvSpPr txBox="1">
              <a:spLocks/>
            </p:cNvSpPr>
            <p:nvPr userDrawn="1"/>
          </p:nvSpPr>
          <p:spPr>
            <a:xfrm>
              <a:off x="-2545010" y="437839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05185" marR="0" lvl="6" indent="-273159" algn="l" defTabSz="355742" rtl="0" eaLnBrk="1" fontAlgn="auto" latinLnBrk="0" hangingPunct="1">
                <a:lnSpc>
                  <a:spcPct val="85000"/>
                </a:lnSpc>
                <a:spcBef>
                  <a:spcPts val="900"/>
                </a:spcBef>
                <a:spcAft>
                  <a:spcPts val="0"/>
                </a:spcAft>
                <a:buClr>
                  <a:schemeClr val="tx1"/>
                </a:buClr>
                <a:buSzPct val="80000"/>
                <a:buFont typeface="Arial" panose="020B0604020202020204" pitchFamily="34" charset="0"/>
                <a:buChar char="-"/>
                <a:tabLst/>
                <a:defRPr/>
              </a:pPr>
              <a:r>
                <a:rPr lang="nl-NL" sz="1800" kern="1200" noProof="0">
                  <a:solidFill>
                    <a:schemeClr val="tx1"/>
                  </a:solidFill>
                  <a:latin typeface="+mn-lt"/>
                  <a:ea typeface="+mn-ea"/>
                  <a:cs typeface="+mn-cs"/>
                </a:rPr>
                <a:t>Level 7</a:t>
              </a:r>
            </a:p>
          </p:txBody>
        </p:sp>
        <p:sp>
          <p:nvSpPr>
            <p:cNvPr id="29" name="Ovaal 28">
              <a:extLst>
                <a:ext uri="{FF2B5EF4-FFF2-40B4-BE49-F238E27FC236}">
                  <a16:creationId xmlns:a16="http://schemas.microsoft.com/office/drawing/2014/main" id="{4F5DF480-8433-4B20-8FC5-DC90E5EED0A2}"/>
                </a:ext>
              </a:extLst>
            </p:cNvPr>
            <p:cNvSpPr/>
            <p:nvPr userDrawn="1"/>
          </p:nvSpPr>
          <p:spPr>
            <a:xfrm>
              <a:off x="-2917251" y="397926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30" name="Ovaal 29">
              <a:extLst>
                <a:ext uri="{FF2B5EF4-FFF2-40B4-BE49-F238E27FC236}">
                  <a16:creationId xmlns:a16="http://schemas.microsoft.com/office/drawing/2014/main" id="{61C04620-E92E-4AC6-914C-DC134705D0B5}"/>
                </a:ext>
              </a:extLst>
            </p:cNvPr>
            <p:cNvSpPr/>
            <p:nvPr userDrawn="1"/>
          </p:nvSpPr>
          <p:spPr>
            <a:xfrm>
              <a:off x="-2917251" y="437785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31" name="Ovaal 30">
              <a:extLst>
                <a:ext uri="{FF2B5EF4-FFF2-40B4-BE49-F238E27FC236}">
                  <a16:creationId xmlns:a16="http://schemas.microsoft.com/office/drawing/2014/main" id="{2E6213CC-D96B-4157-8384-23108A7DD0E0}"/>
                </a:ext>
              </a:extLst>
            </p:cNvPr>
            <p:cNvSpPr/>
            <p:nvPr userDrawn="1"/>
          </p:nvSpPr>
          <p:spPr>
            <a:xfrm>
              <a:off x="-2917251" y="477643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32" name="Textfield placeholder">
              <a:extLst>
                <a:ext uri="{FF2B5EF4-FFF2-40B4-BE49-F238E27FC236}">
                  <a16:creationId xmlns:a16="http://schemas.microsoft.com/office/drawing/2014/main" id="{BE53B916-31DF-4AC8-A82B-2BAC2598F12C}"/>
                </a:ext>
              </a:extLst>
            </p:cNvPr>
            <p:cNvSpPr txBox="1">
              <a:spLocks/>
            </p:cNvSpPr>
            <p:nvPr userDrawn="1"/>
          </p:nvSpPr>
          <p:spPr>
            <a:xfrm>
              <a:off x="-2529617" y="3979991"/>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32026" marR="0" lvl="5" indent="-176282" algn="l" defTabSz="355742" rtl="0" eaLnBrk="1" fontAlgn="auto" latinLnBrk="0" hangingPunct="1">
                <a:lnSpc>
                  <a:spcPct val="85000"/>
                </a:lnSpc>
                <a:spcBef>
                  <a:spcPts val="900"/>
                </a:spcBef>
                <a:spcAft>
                  <a:spcPts val="0"/>
                </a:spcAft>
                <a:buClr>
                  <a:schemeClr val="tx1"/>
                </a:buClr>
                <a:buSzTx/>
                <a:buFont typeface="Arial" panose="020B0604020202020204" pitchFamily="34" charset="0"/>
                <a:buChar char="•"/>
                <a:tabLst/>
                <a:defRPr/>
              </a:pPr>
              <a:r>
                <a:rPr lang="nl-NL" sz="1800" i="0" kern="1200" cap="none" baseline="0" noProof="0">
                  <a:solidFill>
                    <a:schemeClr val="tx1"/>
                  </a:solidFill>
                  <a:latin typeface="+mn-lt"/>
                  <a:ea typeface="+mn-ea"/>
                  <a:cs typeface="+mn-cs"/>
                </a:rPr>
                <a:t>Level 6</a:t>
              </a:r>
            </a:p>
          </p:txBody>
        </p:sp>
        <p:sp>
          <p:nvSpPr>
            <p:cNvPr id="33" name="Textfield placeholder">
              <a:extLst>
                <a:ext uri="{FF2B5EF4-FFF2-40B4-BE49-F238E27FC236}">
                  <a16:creationId xmlns:a16="http://schemas.microsoft.com/office/drawing/2014/main" id="{AED0F36F-C50B-418C-9778-6E8573B8D74A}"/>
                </a:ext>
              </a:extLst>
            </p:cNvPr>
            <p:cNvSpPr txBox="1">
              <a:spLocks/>
            </p:cNvSpPr>
            <p:nvPr userDrawn="1"/>
          </p:nvSpPr>
          <p:spPr>
            <a:xfrm>
              <a:off x="-2529617" y="477679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7" indent="0" algn="l" defTabSz="355742" rtl="0" eaLnBrk="1" fontAlgn="auto" latinLnBrk="0" hangingPunct="1">
                <a:lnSpc>
                  <a:spcPct val="85000"/>
                </a:lnSpc>
                <a:spcBef>
                  <a:spcPts val="0"/>
                </a:spcBef>
                <a:spcAft>
                  <a:spcPts val="1600"/>
                </a:spcAft>
                <a:buClrTx/>
                <a:buSzTx/>
                <a:buFont typeface="Arial" panose="020B0604020202020204" pitchFamily="34" charset="0"/>
                <a:buNone/>
                <a:tabLst/>
                <a:defRPr/>
              </a:pPr>
              <a:r>
                <a:rPr lang="nl-NL" sz="2400" b="0" kern="1200" noProof="0">
                  <a:solidFill>
                    <a:schemeClr val="tx1"/>
                  </a:solidFill>
                  <a:latin typeface="+mj-lt"/>
                  <a:ea typeface="+mn-ea"/>
                  <a:cs typeface="+mn-cs"/>
                </a:rPr>
                <a:t>Level 8</a:t>
              </a:r>
            </a:p>
          </p:txBody>
        </p:sp>
        <p:sp>
          <p:nvSpPr>
            <p:cNvPr id="34" name="Ovaal 33">
              <a:extLst>
                <a:ext uri="{FF2B5EF4-FFF2-40B4-BE49-F238E27FC236}">
                  <a16:creationId xmlns:a16="http://schemas.microsoft.com/office/drawing/2014/main" id="{10FB8A9F-D888-4468-A6D2-464F3B93E4D4}"/>
                </a:ext>
              </a:extLst>
            </p:cNvPr>
            <p:cNvSpPr/>
            <p:nvPr userDrawn="1"/>
          </p:nvSpPr>
          <p:spPr>
            <a:xfrm>
              <a:off x="-2917251" y="517502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sp>
          <p:nvSpPr>
            <p:cNvPr id="35" name="Textfield placeholder">
              <a:extLst>
                <a:ext uri="{FF2B5EF4-FFF2-40B4-BE49-F238E27FC236}">
                  <a16:creationId xmlns:a16="http://schemas.microsoft.com/office/drawing/2014/main" id="{F467628A-5DCD-4A88-9407-AE5507EF116A}"/>
                </a:ext>
              </a:extLst>
            </p:cNvPr>
            <p:cNvSpPr txBox="1">
              <a:spLocks/>
            </p:cNvSpPr>
            <p:nvPr userDrawn="1"/>
          </p:nvSpPr>
          <p:spPr>
            <a:xfrm>
              <a:off x="-2529617" y="517520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8" indent="0" algn="l" defTabSz="355742" rtl="0" eaLnBrk="1" fontAlgn="auto" latinLnBrk="0" hangingPunct="1">
                <a:lnSpc>
                  <a:spcPct val="85000"/>
                </a:lnSpc>
                <a:spcBef>
                  <a:spcPts val="900"/>
                </a:spcBef>
                <a:spcAft>
                  <a:spcPts val="0"/>
                </a:spcAft>
                <a:buClrTx/>
                <a:buSzTx/>
                <a:buFont typeface="Arial" panose="020B0604020202020204" pitchFamily="34" charset="0"/>
                <a:buNone/>
                <a:tabLst/>
                <a:defRPr/>
              </a:pPr>
              <a:r>
                <a:rPr lang="nl-NL" sz="2000" b="0" i="0" u="none" kern="1200" noProof="0">
                  <a:solidFill>
                    <a:schemeClr val="tx1"/>
                  </a:solidFill>
                  <a:latin typeface="+mn-lt"/>
                  <a:ea typeface="+mn-ea"/>
                  <a:cs typeface="+mn-cs"/>
                </a:rPr>
                <a:t>Level 9</a:t>
              </a:r>
            </a:p>
          </p:txBody>
        </p:sp>
      </p:grpSp>
      <p:sp>
        <p:nvSpPr>
          <p:cNvPr id="87" name="Tijdelijke aanduiding voor voettekst 3">
            <a:extLst>
              <a:ext uri="{FF2B5EF4-FFF2-40B4-BE49-F238E27FC236}">
                <a16:creationId xmlns:a16="http://schemas.microsoft.com/office/drawing/2014/main" id="{3450B888-AC84-46C5-B2CC-878A951B7178}"/>
              </a:ext>
            </a:extLst>
          </p:cNvPr>
          <p:cNvSpPr>
            <a:spLocks noGrp="1"/>
          </p:cNvSpPr>
          <p:nvPr>
            <p:ph type="ftr" sz="quarter" idx="3"/>
          </p:nvPr>
        </p:nvSpPr>
        <p:spPr>
          <a:xfrm>
            <a:off x="4038600" y="6355828"/>
            <a:ext cx="4114800" cy="365125"/>
          </a:xfrm>
          <a:prstGeom prst="rect">
            <a:avLst/>
          </a:prstGeom>
          <a:noFill/>
        </p:spPr>
        <p:txBody>
          <a:bodyPr vert="horz" lIns="91440" tIns="45720" rIns="91440" bIns="45720" rtlCol="0" anchor="ctr">
            <a:scene3d>
              <a:camera prst="orthographicFront">
                <a:rot lat="0" lon="0" rev="0"/>
              </a:camera>
              <a:lightRig rig="threePt" dir="t"/>
            </a:scene3d>
          </a:bodyPr>
          <a:lstStyle>
            <a:lvl1pPr algn="ctr">
              <a:defRPr sz="1000" b="1" spc="600">
                <a:solidFill>
                  <a:schemeClr val="tx2">
                    <a:lumMod val="75000"/>
                  </a:schemeClr>
                </a:solidFill>
              </a:defRPr>
            </a:lvl1pPr>
          </a:lstStyle>
          <a:p>
            <a:endParaRPr lang="nl-NL"/>
          </a:p>
        </p:txBody>
      </p:sp>
    </p:spTree>
    <p:extLst>
      <p:ext uri="{BB962C8B-B14F-4D97-AF65-F5344CB8AC3E}">
        <p14:creationId xmlns:p14="http://schemas.microsoft.com/office/powerpoint/2010/main" val="276039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co_gri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3C55060C-B6BB-5C40-9DF5-7B7B6A939136}"/>
              </a:ext>
            </a:extLst>
          </p:cNvPr>
          <p:cNvSpPr>
            <a:spLocks noGrp="1"/>
          </p:cNvSpPr>
          <p:nvPr>
            <p:ph type="sldNum" sz="quarter" idx="12"/>
          </p:nvPr>
        </p:nvSpPr>
        <p:spPr>
          <a:xfrm>
            <a:off x="288000" y="6356350"/>
            <a:ext cx="2743200" cy="365125"/>
          </a:xfrm>
        </p:spPr>
        <p:txBody>
          <a:bodyPr/>
          <a:lstStyle>
            <a:lvl1pPr algn="l">
              <a:defRPr/>
            </a:lvl1pPr>
          </a:lstStyle>
          <a:p>
            <a:pPr algn="l"/>
            <a:fld id="{D1A98CB6-53BB-054D-8874-55CB05D70D36}" type="slidenum">
              <a:rPr lang="nl-NL" smtClean="0"/>
              <a:pPr algn="l"/>
              <a:t>‹nr.›</a:t>
            </a:fld>
            <a:endParaRPr lang="nl-NL"/>
          </a:p>
        </p:txBody>
      </p:sp>
      <p:grpSp>
        <p:nvGrpSpPr>
          <p:cNvPr id="3" name="Groep 2">
            <a:extLst>
              <a:ext uri="{FF2B5EF4-FFF2-40B4-BE49-F238E27FC236}">
                <a16:creationId xmlns:a16="http://schemas.microsoft.com/office/drawing/2014/main" id="{2A58D62B-A39C-436C-9EAF-E914EBD3C8A4}"/>
              </a:ext>
            </a:extLst>
          </p:cNvPr>
          <p:cNvGrpSpPr/>
          <p:nvPr userDrawn="1"/>
        </p:nvGrpSpPr>
        <p:grpSpPr>
          <a:xfrm>
            <a:off x="-2917251" y="0"/>
            <a:ext cx="2689107" cy="5573611"/>
            <a:chOff x="-2917251" y="0"/>
            <a:chExt cx="2689107" cy="5573611"/>
          </a:xfrm>
        </p:grpSpPr>
        <p:sp>
          <p:nvSpPr>
            <p:cNvPr id="4" name="Rechthoek 3">
              <a:extLst>
                <a:ext uri="{FF2B5EF4-FFF2-40B4-BE49-F238E27FC236}">
                  <a16:creationId xmlns:a16="http://schemas.microsoft.com/office/drawing/2014/main" id="{BCE79C50-E6FA-4F41-9F61-103D09E855DB}"/>
                </a:ext>
              </a:extLst>
            </p:cNvPr>
            <p:cNvSpPr/>
            <p:nvPr userDrawn="1"/>
          </p:nvSpPr>
          <p:spPr>
            <a:xfrm>
              <a:off x="-2917251" y="0"/>
              <a:ext cx="2675848" cy="195254"/>
            </a:xfrm>
            <a:prstGeom prst="rect">
              <a:avLst/>
            </a:prstGeom>
            <a:noFill/>
            <a:ln w="25400" cap="flat" cmpd="sng" algn="ctr">
              <a:noFill/>
              <a:prstDash val="solid"/>
            </a:ln>
            <a:effectLst/>
          </p:spPr>
          <p:txBody>
            <a:bodyPr lIns="0" tIns="0" rIns="0" bIns="0" rtlCol="0" anchor="t"/>
            <a:lstStyle/>
            <a:p>
              <a:pPr marL="0" marR="0" lvl="0" indent="0" defTabSz="914766" eaLnBrk="1" fontAlgn="auto" latinLnBrk="0" hangingPunct="1">
                <a:lnSpc>
                  <a:spcPct val="80000"/>
                </a:lnSpc>
                <a:spcBef>
                  <a:spcPts val="0"/>
                </a:spcBef>
                <a:spcAft>
                  <a:spcPts val="0"/>
                </a:spcAft>
                <a:buClrTx/>
                <a:buSzTx/>
                <a:buFontTx/>
                <a:buNone/>
                <a:tabLst/>
                <a:defRPr/>
              </a:pPr>
              <a:r>
                <a:rPr kumimoji="0" lang="nl-NL" sz="1601" b="1" i="0" u="none" strike="noStrike" kern="0" cap="none" spc="0" normalizeH="0" baseline="0" noProof="0">
                  <a:ln>
                    <a:noFill/>
                  </a:ln>
                  <a:solidFill>
                    <a:schemeClr val="tx2"/>
                  </a:solidFill>
                  <a:effectLst/>
                  <a:uLnTx/>
                  <a:uFillTx/>
                  <a:cs typeface="Segoe UI Light" panose="020B0502040204020203" pitchFamily="34" charset="0"/>
                </a:rPr>
                <a:t>TEKST NIVEAUS</a:t>
              </a:r>
            </a:p>
          </p:txBody>
        </p:sp>
        <p:sp>
          <p:nvSpPr>
            <p:cNvPr id="5" name="Textfield placeholder">
              <a:extLst>
                <a:ext uri="{FF2B5EF4-FFF2-40B4-BE49-F238E27FC236}">
                  <a16:creationId xmlns:a16="http://schemas.microsoft.com/office/drawing/2014/main" id="{3D7CDDC4-5A43-41AF-9385-8D0EEC030978}"/>
                </a:ext>
              </a:extLst>
            </p:cNvPr>
            <p:cNvSpPr txBox="1">
              <a:spLocks/>
            </p:cNvSpPr>
            <p:nvPr userDrawn="1"/>
          </p:nvSpPr>
          <p:spPr>
            <a:xfrm>
              <a:off x="-2545010" y="278477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2" indent="0" algn="l" defTabSz="355742" rtl="0" eaLnBrk="1" fontAlgn="auto" latinLnBrk="0" hangingPunct="1">
                <a:lnSpc>
                  <a:spcPct val="85000"/>
                </a:lnSpc>
                <a:spcBef>
                  <a:spcPts val="1800"/>
                </a:spcBef>
                <a:spcAft>
                  <a:spcPts val="0"/>
                </a:spcAft>
                <a:buClr>
                  <a:schemeClr val="accent3"/>
                </a:buClr>
                <a:buSzPct val="100000"/>
                <a:buFont typeface="Arial" panose="020B0604020202020204" pitchFamily="34" charset="0"/>
                <a:buNone/>
                <a:tabLst/>
                <a:defRPr/>
              </a:pPr>
              <a:r>
                <a:rPr lang="nl-NL" sz="2000" kern="1200" noProof="0">
                  <a:solidFill>
                    <a:schemeClr val="tx1"/>
                  </a:solidFill>
                  <a:latin typeface="+mn-lt"/>
                  <a:ea typeface="+mn-ea"/>
                  <a:cs typeface="+mn-cs"/>
                </a:rPr>
                <a:t>Level 3</a:t>
              </a:r>
            </a:p>
          </p:txBody>
        </p:sp>
        <p:sp>
          <p:nvSpPr>
            <p:cNvPr id="7" name="Ovaal 6">
              <a:extLst>
                <a:ext uri="{FF2B5EF4-FFF2-40B4-BE49-F238E27FC236}">
                  <a16:creationId xmlns:a16="http://schemas.microsoft.com/office/drawing/2014/main" id="{2D15EC25-B39C-46F6-9C32-8C64DDE52AE7}"/>
                </a:ext>
              </a:extLst>
            </p:cNvPr>
            <p:cNvSpPr/>
            <p:nvPr userDrawn="1"/>
          </p:nvSpPr>
          <p:spPr>
            <a:xfrm>
              <a:off x="-2917251" y="198633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1</a:t>
              </a:r>
            </a:p>
          </p:txBody>
        </p:sp>
        <p:sp>
          <p:nvSpPr>
            <p:cNvPr id="8" name="Ovaal 7">
              <a:extLst>
                <a:ext uri="{FF2B5EF4-FFF2-40B4-BE49-F238E27FC236}">
                  <a16:creationId xmlns:a16="http://schemas.microsoft.com/office/drawing/2014/main" id="{D5511D1E-F5B8-4B9E-81C5-39776C456EB2}"/>
                </a:ext>
              </a:extLst>
            </p:cNvPr>
            <p:cNvSpPr/>
            <p:nvPr userDrawn="1"/>
          </p:nvSpPr>
          <p:spPr>
            <a:xfrm>
              <a:off x="-2917251" y="238492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9" name="Ovaal 8">
              <a:extLst>
                <a:ext uri="{FF2B5EF4-FFF2-40B4-BE49-F238E27FC236}">
                  <a16:creationId xmlns:a16="http://schemas.microsoft.com/office/drawing/2014/main" id="{E70E783B-5425-40F5-81C4-044BB33BD338}"/>
                </a:ext>
              </a:extLst>
            </p:cNvPr>
            <p:cNvSpPr/>
            <p:nvPr userDrawn="1"/>
          </p:nvSpPr>
          <p:spPr>
            <a:xfrm>
              <a:off x="-2917251" y="278350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10" name="Ovaal 9">
              <a:extLst>
                <a:ext uri="{FF2B5EF4-FFF2-40B4-BE49-F238E27FC236}">
                  <a16:creationId xmlns:a16="http://schemas.microsoft.com/office/drawing/2014/main" id="{A214D4A0-9AA0-4AEF-93AE-0074E301CC76}"/>
                </a:ext>
              </a:extLst>
            </p:cNvPr>
            <p:cNvSpPr/>
            <p:nvPr userDrawn="1"/>
          </p:nvSpPr>
          <p:spPr>
            <a:xfrm>
              <a:off x="-2917251" y="318209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11" name="Textfield placeholder">
              <a:extLst>
                <a:ext uri="{FF2B5EF4-FFF2-40B4-BE49-F238E27FC236}">
                  <a16:creationId xmlns:a16="http://schemas.microsoft.com/office/drawing/2014/main" id="{915D4E9F-2B15-4F38-93BC-62A8855F6F5F}"/>
                </a:ext>
              </a:extLst>
            </p:cNvPr>
            <p:cNvSpPr txBox="1">
              <a:spLocks/>
            </p:cNvSpPr>
            <p:nvPr userDrawn="1"/>
          </p:nvSpPr>
          <p:spPr>
            <a:xfrm>
              <a:off x="-2529617" y="1986154"/>
              <a:ext cx="2164554"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1047" marR="0" lvl="0"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2000" kern="1200" noProof="0">
                  <a:solidFill>
                    <a:schemeClr val="tx1"/>
                  </a:solidFill>
                  <a:latin typeface="+mn-lt"/>
                  <a:ea typeface="+mn-ea"/>
                  <a:cs typeface="+mn-cs"/>
                </a:rPr>
                <a:t>Level 1</a:t>
              </a:r>
            </a:p>
          </p:txBody>
        </p:sp>
        <p:sp>
          <p:nvSpPr>
            <p:cNvPr id="12" name="Textfield placeholder">
              <a:extLst>
                <a:ext uri="{FF2B5EF4-FFF2-40B4-BE49-F238E27FC236}">
                  <a16:creationId xmlns:a16="http://schemas.microsoft.com/office/drawing/2014/main" id="{7A918757-7582-4F88-85BF-147E640DCE77}"/>
                </a:ext>
              </a:extLst>
            </p:cNvPr>
            <p:cNvSpPr txBox="1">
              <a:spLocks/>
            </p:cNvSpPr>
            <p:nvPr userDrawn="1"/>
          </p:nvSpPr>
          <p:spPr>
            <a:xfrm>
              <a:off x="-2529617" y="238637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62095" marR="0" lvl="1"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1800" kern="1200" noProof="0">
                  <a:solidFill>
                    <a:schemeClr val="tx1"/>
                  </a:solidFill>
                  <a:latin typeface="+mn-lt"/>
                  <a:ea typeface="+mn-ea"/>
                  <a:cs typeface="+mn-cs"/>
                </a:rPr>
                <a:t>Level 2</a:t>
              </a:r>
            </a:p>
          </p:txBody>
        </p:sp>
        <p:sp>
          <p:nvSpPr>
            <p:cNvPr id="13" name="Textfield placeholder">
              <a:extLst>
                <a:ext uri="{FF2B5EF4-FFF2-40B4-BE49-F238E27FC236}">
                  <a16:creationId xmlns:a16="http://schemas.microsoft.com/office/drawing/2014/main" id="{7B7C5B21-9570-422A-9DB4-7C62F0D33BF8}"/>
                </a:ext>
              </a:extLst>
            </p:cNvPr>
            <p:cNvSpPr txBox="1">
              <a:spLocks/>
            </p:cNvSpPr>
            <p:nvPr userDrawn="1"/>
          </p:nvSpPr>
          <p:spPr>
            <a:xfrm>
              <a:off x="-2529617" y="318318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355742" rtl="0" eaLnBrk="1" fontAlgn="auto" latinLnBrk="0" hangingPunct="1">
                <a:lnSpc>
                  <a:spcPct val="85000"/>
                </a:lnSpc>
                <a:spcBef>
                  <a:spcPts val="2100"/>
                </a:spcBef>
                <a:spcAft>
                  <a:spcPts val="0"/>
                </a:spcAft>
                <a:buClr>
                  <a:schemeClr val="bg2"/>
                </a:buClr>
                <a:buSzTx/>
                <a:buFont typeface="Arial" panose="020B0604020202020204" pitchFamily="34" charset="0"/>
                <a:buNone/>
                <a:tabLst/>
                <a:defRPr/>
              </a:pPr>
              <a:r>
                <a:rPr lang="nl-NL" sz="2400" b="0" i="0" kern="1200" baseline="0" noProof="0">
                  <a:solidFill>
                    <a:schemeClr val="tx2"/>
                  </a:solidFill>
                  <a:latin typeface="+mj-lt"/>
                  <a:ea typeface="+mn-ea"/>
                  <a:cs typeface="+mn-cs"/>
                </a:rPr>
                <a:t>Level 4</a:t>
              </a:r>
            </a:p>
          </p:txBody>
        </p:sp>
        <p:cxnSp>
          <p:nvCxnSpPr>
            <p:cNvPr id="14" name="Rechte verbindingslijn 13">
              <a:extLst>
                <a:ext uri="{FF2B5EF4-FFF2-40B4-BE49-F238E27FC236}">
                  <a16:creationId xmlns:a16="http://schemas.microsoft.com/office/drawing/2014/main" id="{F62DA656-B663-4BA4-BB14-4EFFA51D161B}"/>
                </a:ext>
              </a:extLst>
            </p:cNvPr>
            <p:cNvCxnSpPr/>
            <p:nvPr userDrawn="1"/>
          </p:nvCxnSpPr>
          <p:spPr>
            <a:xfrm>
              <a:off x="-2916918" y="280344"/>
              <a:ext cx="2675515" cy="0"/>
            </a:xfrm>
            <a:prstGeom prst="line">
              <a:avLst/>
            </a:prstGeom>
            <a:noFill/>
            <a:ln w="9525" cap="flat" cmpd="sng" algn="ctr">
              <a:solidFill>
                <a:schemeClr val="tx2"/>
              </a:solidFill>
              <a:prstDash val="solid"/>
            </a:ln>
            <a:effectLst/>
          </p:spPr>
        </p:cxnSp>
        <p:cxnSp>
          <p:nvCxnSpPr>
            <p:cNvPr id="15" name="Rechte verbindingslijn 14">
              <a:extLst>
                <a:ext uri="{FF2B5EF4-FFF2-40B4-BE49-F238E27FC236}">
                  <a16:creationId xmlns:a16="http://schemas.microsoft.com/office/drawing/2014/main" id="{0A212CE5-90A1-4CB3-AB05-98A067ED1E91}"/>
                </a:ext>
              </a:extLst>
            </p:cNvPr>
            <p:cNvCxnSpPr/>
            <p:nvPr userDrawn="1"/>
          </p:nvCxnSpPr>
          <p:spPr>
            <a:xfrm>
              <a:off x="-2916918" y="1847433"/>
              <a:ext cx="2662419" cy="0"/>
            </a:xfrm>
            <a:prstGeom prst="line">
              <a:avLst/>
            </a:prstGeom>
            <a:noFill/>
            <a:ln w="9525" cap="flat" cmpd="sng" algn="ctr">
              <a:solidFill>
                <a:schemeClr val="tx2"/>
              </a:solidFill>
              <a:prstDash val="solid"/>
            </a:ln>
            <a:effectLst/>
          </p:spPr>
        </p:cxnSp>
        <p:cxnSp>
          <p:nvCxnSpPr>
            <p:cNvPr id="16" name="Rechte verbindingslijn 15">
              <a:extLst>
                <a:ext uri="{FF2B5EF4-FFF2-40B4-BE49-F238E27FC236}">
                  <a16:creationId xmlns:a16="http://schemas.microsoft.com/office/drawing/2014/main" id="{402EFDD8-1DA1-4944-8A19-524D2753FBF5}"/>
                </a:ext>
              </a:extLst>
            </p:cNvPr>
            <p:cNvCxnSpPr/>
            <p:nvPr userDrawn="1"/>
          </p:nvCxnSpPr>
          <p:spPr>
            <a:xfrm>
              <a:off x="-2916918" y="5573611"/>
              <a:ext cx="2662419" cy="0"/>
            </a:xfrm>
            <a:prstGeom prst="line">
              <a:avLst/>
            </a:prstGeom>
            <a:noFill/>
            <a:ln w="9525" cap="flat" cmpd="sng" algn="ctr">
              <a:solidFill>
                <a:schemeClr val="tx2"/>
              </a:solidFill>
              <a:prstDash val="solid"/>
            </a:ln>
            <a:effectLst/>
          </p:spPr>
        </p:cxnSp>
        <p:grpSp>
          <p:nvGrpSpPr>
            <p:cNvPr id="17" name="Groep 16">
              <a:extLst>
                <a:ext uri="{FF2B5EF4-FFF2-40B4-BE49-F238E27FC236}">
                  <a16:creationId xmlns:a16="http://schemas.microsoft.com/office/drawing/2014/main" id="{4770D14A-AC46-4D2B-A57C-3EEA0E7B8DD0}"/>
                </a:ext>
              </a:extLst>
            </p:cNvPr>
            <p:cNvGrpSpPr/>
            <p:nvPr userDrawn="1"/>
          </p:nvGrpSpPr>
          <p:grpSpPr>
            <a:xfrm>
              <a:off x="-1905899" y="822185"/>
              <a:ext cx="409268" cy="427699"/>
              <a:chOff x="-1085063" y="758027"/>
              <a:chExt cx="633799" cy="622540"/>
            </a:xfrm>
          </p:grpSpPr>
          <p:sp>
            <p:nvSpPr>
              <p:cNvPr id="73" name="Afgeronde rechthoek 181">
                <a:extLst>
                  <a:ext uri="{FF2B5EF4-FFF2-40B4-BE49-F238E27FC236}">
                    <a16:creationId xmlns:a16="http://schemas.microsoft.com/office/drawing/2014/main" id="{72B4D39E-323A-48D7-BFE0-FFAE535B1D4A}"/>
                  </a:ext>
                </a:extLst>
              </p:cNvPr>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74" name="Groep 73">
                <a:extLst>
                  <a:ext uri="{FF2B5EF4-FFF2-40B4-BE49-F238E27FC236}">
                    <a16:creationId xmlns:a16="http://schemas.microsoft.com/office/drawing/2014/main" id="{6364064B-8A48-4D41-A1AE-A12D2D88DE69}"/>
                  </a:ext>
                </a:extLst>
              </p:cNvPr>
              <p:cNvGrpSpPr/>
              <p:nvPr userDrawn="1"/>
            </p:nvGrpSpPr>
            <p:grpSpPr>
              <a:xfrm>
                <a:off x="-977746" y="864082"/>
                <a:ext cx="419166" cy="410430"/>
                <a:chOff x="6366933" y="309013"/>
                <a:chExt cx="1901295" cy="1861668"/>
              </a:xfrm>
              <a:solidFill>
                <a:srgbClr val="000000"/>
              </a:solidFill>
            </p:grpSpPr>
            <p:sp>
              <p:nvSpPr>
                <p:cNvPr id="75" name="Rechthoek 74">
                  <a:extLst>
                    <a:ext uri="{FF2B5EF4-FFF2-40B4-BE49-F238E27FC236}">
                      <a16:creationId xmlns:a16="http://schemas.microsoft.com/office/drawing/2014/main" id="{87EA28D0-95CE-4F5C-93D6-9C37A0FC7198}"/>
                    </a:ext>
                  </a:extLst>
                </p:cNvPr>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6" name="Rechthoek 75">
                  <a:extLst>
                    <a:ext uri="{FF2B5EF4-FFF2-40B4-BE49-F238E27FC236}">
                      <a16:creationId xmlns:a16="http://schemas.microsoft.com/office/drawing/2014/main" id="{987008FF-0EEF-4709-9614-BCD55DBB64B2}"/>
                    </a:ext>
                  </a:extLst>
                </p:cNvPr>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a:extLst>
                    <a:ext uri="{FF2B5EF4-FFF2-40B4-BE49-F238E27FC236}">
                      <a16:creationId xmlns:a16="http://schemas.microsoft.com/office/drawing/2014/main" id="{AF1BA9EB-0B05-4263-A500-3F06A8B85FD1}"/>
                    </a:ext>
                  </a:extLst>
                </p:cNvPr>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8" name="Rechthoek 77">
                  <a:extLst>
                    <a:ext uri="{FF2B5EF4-FFF2-40B4-BE49-F238E27FC236}">
                      <a16:creationId xmlns:a16="http://schemas.microsoft.com/office/drawing/2014/main" id="{04163CDD-6711-40FA-B81C-7D4AF550CB2B}"/>
                    </a:ext>
                  </a:extLst>
                </p:cNvPr>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9" name="Rechthoek 78">
                  <a:extLst>
                    <a:ext uri="{FF2B5EF4-FFF2-40B4-BE49-F238E27FC236}">
                      <a16:creationId xmlns:a16="http://schemas.microsoft.com/office/drawing/2014/main" id="{CE270499-32A0-4C37-9972-A157417C689D}"/>
                    </a:ext>
                  </a:extLst>
                </p:cNvPr>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0" name="Rechthoek 79">
                  <a:extLst>
                    <a:ext uri="{FF2B5EF4-FFF2-40B4-BE49-F238E27FC236}">
                      <a16:creationId xmlns:a16="http://schemas.microsoft.com/office/drawing/2014/main" id="{A4D58038-99D4-4B0C-8282-70BD91994178}"/>
                    </a:ext>
                  </a:extLst>
                </p:cNvPr>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1" name="Rechthoek 80">
                  <a:extLst>
                    <a:ext uri="{FF2B5EF4-FFF2-40B4-BE49-F238E27FC236}">
                      <a16:creationId xmlns:a16="http://schemas.microsoft.com/office/drawing/2014/main" id="{3A8EB38E-2FFC-4EB0-8E40-97265983A376}"/>
                    </a:ext>
                  </a:extLst>
                </p:cNvPr>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a:extLst>
                    <a:ext uri="{FF2B5EF4-FFF2-40B4-BE49-F238E27FC236}">
                      <a16:creationId xmlns:a16="http://schemas.microsoft.com/office/drawing/2014/main" id="{9A73A9B0-5795-4B49-B9F2-21E1636D44B5}"/>
                    </a:ext>
                  </a:extLst>
                </p:cNvPr>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a:extLst>
                    <a:ext uri="{FF2B5EF4-FFF2-40B4-BE49-F238E27FC236}">
                      <a16:creationId xmlns:a16="http://schemas.microsoft.com/office/drawing/2014/main" id="{5026B0DA-6628-429F-A87D-102FB6A4DB42}"/>
                    </a:ext>
                  </a:extLst>
                </p:cNvPr>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a:extLst>
                    <a:ext uri="{FF2B5EF4-FFF2-40B4-BE49-F238E27FC236}">
                      <a16:creationId xmlns:a16="http://schemas.microsoft.com/office/drawing/2014/main" id="{E9FC1CF1-9003-4A93-A917-0B5D4A677921}"/>
                    </a:ext>
                  </a:extLst>
                </p:cNvPr>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Vrije vorm 193">
                  <a:extLst>
                    <a:ext uri="{FF2B5EF4-FFF2-40B4-BE49-F238E27FC236}">
                      <a16:creationId xmlns:a16="http://schemas.microsoft.com/office/drawing/2014/main" id="{3C2D7B37-96E9-4CF5-A443-E93AB77D24E5}"/>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18" name="Groep 17">
              <a:extLst>
                <a:ext uri="{FF2B5EF4-FFF2-40B4-BE49-F238E27FC236}">
                  <a16:creationId xmlns:a16="http://schemas.microsoft.com/office/drawing/2014/main" id="{6E5E0651-B4D7-4E22-B55C-05643B8753CB}"/>
                </a:ext>
              </a:extLst>
            </p:cNvPr>
            <p:cNvGrpSpPr/>
            <p:nvPr/>
          </p:nvGrpSpPr>
          <p:grpSpPr>
            <a:xfrm>
              <a:off x="-2908046" y="1213279"/>
              <a:ext cx="533137" cy="509563"/>
              <a:chOff x="-2880382" y="802341"/>
              <a:chExt cx="532929" cy="509563"/>
            </a:xfrm>
          </p:grpSpPr>
          <p:sp>
            <p:nvSpPr>
              <p:cNvPr id="51" name="Rechthoek 50">
                <a:extLst>
                  <a:ext uri="{FF2B5EF4-FFF2-40B4-BE49-F238E27FC236}">
                    <a16:creationId xmlns:a16="http://schemas.microsoft.com/office/drawing/2014/main" id="{FE4757B6-8434-4036-9E21-FF1C80EE5C65}"/>
                  </a:ext>
                </a:extLst>
              </p:cNvPr>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pic>
            <p:nvPicPr>
              <p:cNvPr id="52" name="Picture 2">
                <a:extLst>
                  <a:ext uri="{FF2B5EF4-FFF2-40B4-BE49-F238E27FC236}">
                    <a16:creationId xmlns:a16="http://schemas.microsoft.com/office/drawing/2014/main" id="{40A2DB25-5A4E-4C02-85A7-0402FA52BE8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3">
                <a:extLst>
                  <a:ext uri="{FF2B5EF4-FFF2-40B4-BE49-F238E27FC236}">
                    <a16:creationId xmlns:a16="http://schemas.microsoft.com/office/drawing/2014/main" id="{96354CDA-3EEF-4A18-A98F-CB50B79DF10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4" name="Groep 53">
                <a:extLst>
                  <a:ext uri="{FF2B5EF4-FFF2-40B4-BE49-F238E27FC236}">
                    <a16:creationId xmlns:a16="http://schemas.microsoft.com/office/drawing/2014/main" id="{193BFFBB-CB95-4C88-BFE8-20DA556161AD}"/>
                  </a:ext>
                </a:extLst>
              </p:cNvPr>
              <p:cNvGrpSpPr/>
              <p:nvPr/>
            </p:nvGrpSpPr>
            <p:grpSpPr>
              <a:xfrm>
                <a:off x="-2802433" y="1123442"/>
                <a:ext cx="132915" cy="104889"/>
                <a:chOff x="-2796392" y="1123442"/>
                <a:chExt cx="120832" cy="104889"/>
              </a:xfrm>
            </p:grpSpPr>
            <p:sp>
              <p:nvSpPr>
                <p:cNvPr id="68" name="Rechthoek 67">
                  <a:extLst>
                    <a:ext uri="{FF2B5EF4-FFF2-40B4-BE49-F238E27FC236}">
                      <a16:creationId xmlns:a16="http://schemas.microsoft.com/office/drawing/2014/main" id="{AAE660CA-C89B-4AA1-BDAC-CB7EB9715572}"/>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9" name="Rechthoek 68">
                  <a:extLst>
                    <a:ext uri="{FF2B5EF4-FFF2-40B4-BE49-F238E27FC236}">
                      <a16:creationId xmlns:a16="http://schemas.microsoft.com/office/drawing/2014/main" id="{5AC5688C-23BF-4DEB-9E32-631DDE8DF19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0" name="Rechthoek 69">
                  <a:extLst>
                    <a:ext uri="{FF2B5EF4-FFF2-40B4-BE49-F238E27FC236}">
                      <a16:creationId xmlns:a16="http://schemas.microsoft.com/office/drawing/2014/main" id="{50BCD046-7CCF-4FD5-9ABF-3B9165486FC0}"/>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1" name="Rechthoek 70">
                  <a:extLst>
                    <a:ext uri="{FF2B5EF4-FFF2-40B4-BE49-F238E27FC236}">
                      <a16:creationId xmlns:a16="http://schemas.microsoft.com/office/drawing/2014/main" id="{5598346D-AFC8-41D4-B55C-FE0823184D5E}"/>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a:extLst>
                    <a:ext uri="{FF2B5EF4-FFF2-40B4-BE49-F238E27FC236}">
                      <a16:creationId xmlns:a16="http://schemas.microsoft.com/office/drawing/2014/main" id="{DC8DEC95-BB30-4B5D-9CB7-2897AA5542D6}"/>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55" name="Groep 54">
                <a:extLst>
                  <a:ext uri="{FF2B5EF4-FFF2-40B4-BE49-F238E27FC236}">
                    <a16:creationId xmlns:a16="http://schemas.microsoft.com/office/drawing/2014/main" id="{B39BF586-AFAD-453D-9FD7-CD59C4B76D8D}"/>
                  </a:ext>
                </a:extLst>
              </p:cNvPr>
              <p:cNvGrpSpPr/>
              <p:nvPr/>
            </p:nvGrpSpPr>
            <p:grpSpPr>
              <a:xfrm>
                <a:off x="-2575435" y="1123442"/>
                <a:ext cx="133931" cy="104889"/>
                <a:chOff x="-2556734" y="1123442"/>
                <a:chExt cx="147324" cy="104889"/>
              </a:xfrm>
            </p:grpSpPr>
            <p:grpSp>
              <p:nvGrpSpPr>
                <p:cNvPr id="56" name="Groep 55">
                  <a:extLst>
                    <a:ext uri="{FF2B5EF4-FFF2-40B4-BE49-F238E27FC236}">
                      <a16:creationId xmlns:a16="http://schemas.microsoft.com/office/drawing/2014/main" id="{1A3E011D-DD5A-4AAC-A88F-B1C08E254F6F}"/>
                    </a:ext>
                  </a:extLst>
                </p:cNvPr>
                <p:cNvGrpSpPr/>
                <p:nvPr/>
              </p:nvGrpSpPr>
              <p:grpSpPr>
                <a:xfrm>
                  <a:off x="-2556734" y="1123442"/>
                  <a:ext cx="68206" cy="104889"/>
                  <a:chOff x="-2796392" y="1123442"/>
                  <a:chExt cx="120832" cy="104889"/>
                </a:xfrm>
              </p:grpSpPr>
              <p:sp>
                <p:nvSpPr>
                  <p:cNvPr id="63" name="Rechthoek 62">
                    <a:extLst>
                      <a:ext uri="{FF2B5EF4-FFF2-40B4-BE49-F238E27FC236}">
                        <a16:creationId xmlns:a16="http://schemas.microsoft.com/office/drawing/2014/main" id="{023758AF-3C7D-4314-809A-30731171DCE2}"/>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4" name="Rechthoek 63">
                    <a:extLst>
                      <a:ext uri="{FF2B5EF4-FFF2-40B4-BE49-F238E27FC236}">
                        <a16:creationId xmlns:a16="http://schemas.microsoft.com/office/drawing/2014/main" id="{3DCDF654-424F-4EAD-810E-BAA972065935}"/>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5" name="Rechthoek 64">
                    <a:extLst>
                      <a:ext uri="{FF2B5EF4-FFF2-40B4-BE49-F238E27FC236}">
                        <a16:creationId xmlns:a16="http://schemas.microsoft.com/office/drawing/2014/main" id="{F17033F6-ADF1-4566-9DBE-AB79DD278AC0}"/>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6" name="Rechthoek 65">
                    <a:extLst>
                      <a:ext uri="{FF2B5EF4-FFF2-40B4-BE49-F238E27FC236}">
                        <a16:creationId xmlns:a16="http://schemas.microsoft.com/office/drawing/2014/main" id="{FE4A067F-6427-4BEB-BBA7-10D0F127C09C}"/>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7" name="Rechthoek 66">
                    <a:extLst>
                      <a:ext uri="{FF2B5EF4-FFF2-40B4-BE49-F238E27FC236}">
                        <a16:creationId xmlns:a16="http://schemas.microsoft.com/office/drawing/2014/main" id="{15CFA857-0D6E-4DE6-B330-CD89147B2B95}"/>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57" name="Groep 56">
                  <a:extLst>
                    <a:ext uri="{FF2B5EF4-FFF2-40B4-BE49-F238E27FC236}">
                      <a16:creationId xmlns:a16="http://schemas.microsoft.com/office/drawing/2014/main" id="{990984FC-188B-4394-9193-0C9A04A9D6AE}"/>
                    </a:ext>
                  </a:extLst>
                </p:cNvPr>
                <p:cNvGrpSpPr/>
                <p:nvPr/>
              </p:nvGrpSpPr>
              <p:grpSpPr>
                <a:xfrm>
                  <a:off x="-2477616" y="1123442"/>
                  <a:ext cx="68206" cy="104889"/>
                  <a:chOff x="-2796392" y="1123442"/>
                  <a:chExt cx="120832" cy="104889"/>
                </a:xfrm>
              </p:grpSpPr>
              <p:sp>
                <p:nvSpPr>
                  <p:cNvPr id="58" name="Rechthoek 57">
                    <a:extLst>
                      <a:ext uri="{FF2B5EF4-FFF2-40B4-BE49-F238E27FC236}">
                        <a16:creationId xmlns:a16="http://schemas.microsoft.com/office/drawing/2014/main" id="{C4E84CEE-D468-4B0E-88B8-D3EEAF1CAFBB}"/>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9" name="Rechthoek 58">
                    <a:extLst>
                      <a:ext uri="{FF2B5EF4-FFF2-40B4-BE49-F238E27FC236}">
                        <a16:creationId xmlns:a16="http://schemas.microsoft.com/office/drawing/2014/main" id="{2F9EFBF4-AE8E-4DB7-9AC0-98A724B529D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0" name="Rechthoek 59">
                    <a:extLst>
                      <a:ext uri="{FF2B5EF4-FFF2-40B4-BE49-F238E27FC236}">
                        <a16:creationId xmlns:a16="http://schemas.microsoft.com/office/drawing/2014/main" id="{48FBBA71-B4A5-446E-89D0-E98C7E0B55FD}"/>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1" name="Rechthoek 60">
                    <a:extLst>
                      <a:ext uri="{FF2B5EF4-FFF2-40B4-BE49-F238E27FC236}">
                        <a16:creationId xmlns:a16="http://schemas.microsoft.com/office/drawing/2014/main" id="{B1E8CE83-464D-4F4A-8512-98790E31D242}"/>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2" name="Rechthoek 61">
                    <a:extLst>
                      <a:ext uri="{FF2B5EF4-FFF2-40B4-BE49-F238E27FC236}">
                        <a16:creationId xmlns:a16="http://schemas.microsoft.com/office/drawing/2014/main" id="{566B00D2-1C10-4D0C-8E3A-F6A0F17ADE36}"/>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19" name="Groep 18">
              <a:extLst>
                <a:ext uri="{FF2B5EF4-FFF2-40B4-BE49-F238E27FC236}">
                  <a16:creationId xmlns:a16="http://schemas.microsoft.com/office/drawing/2014/main" id="{19D8D817-E6EE-42A8-A932-F1D13050F7B6}"/>
                </a:ext>
              </a:extLst>
            </p:cNvPr>
            <p:cNvGrpSpPr/>
            <p:nvPr userDrawn="1"/>
          </p:nvGrpSpPr>
          <p:grpSpPr>
            <a:xfrm>
              <a:off x="-1905899" y="1286608"/>
              <a:ext cx="413866" cy="427699"/>
              <a:chOff x="-1845083" y="758027"/>
              <a:chExt cx="633799" cy="622540"/>
            </a:xfrm>
          </p:grpSpPr>
          <p:sp>
            <p:nvSpPr>
              <p:cNvPr id="38" name="Afgeronde rechthoek 146">
                <a:extLst>
                  <a:ext uri="{FF2B5EF4-FFF2-40B4-BE49-F238E27FC236}">
                    <a16:creationId xmlns:a16="http://schemas.microsoft.com/office/drawing/2014/main" id="{AFE7C3D6-5E2B-4BCC-92D6-AA857F408D2D}"/>
                  </a:ext>
                </a:extLst>
              </p:cNvPr>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39" name="Groep 38">
                <a:extLst>
                  <a:ext uri="{FF2B5EF4-FFF2-40B4-BE49-F238E27FC236}">
                    <a16:creationId xmlns:a16="http://schemas.microsoft.com/office/drawing/2014/main" id="{D315829D-FC79-4D40-9320-B477DCC3D84E}"/>
                  </a:ext>
                </a:extLst>
              </p:cNvPr>
              <p:cNvGrpSpPr/>
              <p:nvPr userDrawn="1"/>
            </p:nvGrpSpPr>
            <p:grpSpPr>
              <a:xfrm>
                <a:off x="-1737766" y="864082"/>
                <a:ext cx="419166" cy="410430"/>
                <a:chOff x="3708400" y="309013"/>
                <a:chExt cx="1901295" cy="1861668"/>
              </a:xfrm>
              <a:solidFill>
                <a:srgbClr val="000000"/>
              </a:solidFill>
            </p:grpSpPr>
            <p:sp>
              <p:nvSpPr>
                <p:cNvPr id="40" name="Rechthoek 39">
                  <a:extLst>
                    <a:ext uri="{FF2B5EF4-FFF2-40B4-BE49-F238E27FC236}">
                      <a16:creationId xmlns:a16="http://schemas.microsoft.com/office/drawing/2014/main" id="{F6F05E56-8D4E-426A-A6EC-2D1F2A5DF43F}"/>
                    </a:ext>
                  </a:extLst>
                </p:cNvPr>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1" name="Rechthoek 40">
                  <a:extLst>
                    <a:ext uri="{FF2B5EF4-FFF2-40B4-BE49-F238E27FC236}">
                      <a16:creationId xmlns:a16="http://schemas.microsoft.com/office/drawing/2014/main" id="{E54F9B15-E15F-46CB-9373-94D7DC71AAF8}"/>
                    </a:ext>
                  </a:extLst>
                </p:cNvPr>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2" name="Rechthoek 41">
                  <a:extLst>
                    <a:ext uri="{FF2B5EF4-FFF2-40B4-BE49-F238E27FC236}">
                      <a16:creationId xmlns:a16="http://schemas.microsoft.com/office/drawing/2014/main" id="{8BA6883E-6194-4467-91C8-763F9B01817F}"/>
                    </a:ext>
                  </a:extLst>
                </p:cNvPr>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3" name="Rechthoek 42">
                  <a:extLst>
                    <a:ext uri="{FF2B5EF4-FFF2-40B4-BE49-F238E27FC236}">
                      <a16:creationId xmlns:a16="http://schemas.microsoft.com/office/drawing/2014/main" id="{AF8D6852-3397-41B8-A2BE-8DC88940F72B}"/>
                    </a:ext>
                  </a:extLst>
                </p:cNvPr>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4" name="Rechthoek 43">
                  <a:extLst>
                    <a:ext uri="{FF2B5EF4-FFF2-40B4-BE49-F238E27FC236}">
                      <a16:creationId xmlns:a16="http://schemas.microsoft.com/office/drawing/2014/main" id="{8342F7B2-76B6-428B-AE55-10662F79DD29}"/>
                    </a:ext>
                  </a:extLst>
                </p:cNvPr>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5" name="Rechthoek 44">
                  <a:extLst>
                    <a:ext uri="{FF2B5EF4-FFF2-40B4-BE49-F238E27FC236}">
                      <a16:creationId xmlns:a16="http://schemas.microsoft.com/office/drawing/2014/main" id="{71EB324C-71E8-4D6F-873D-C60C723F9E11}"/>
                    </a:ext>
                  </a:extLst>
                </p:cNvPr>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6" name="Rechthoek 45">
                  <a:extLst>
                    <a:ext uri="{FF2B5EF4-FFF2-40B4-BE49-F238E27FC236}">
                      <a16:creationId xmlns:a16="http://schemas.microsoft.com/office/drawing/2014/main" id="{80E60A4A-CE16-4B55-A3E8-A788DAAA97C7}"/>
                    </a:ext>
                  </a:extLst>
                </p:cNvPr>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7" name="Rechthoek 46">
                  <a:extLst>
                    <a:ext uri="{FF2B5EF4-FFF2-40B4-BE49-F238E27FC236}">
                      <a16:creationId xmlns:a16="http://schemas.microsoft.com/office/drawing/2014/main" id="{34768E6A-47EE-4E7B-91BC-E8972BC13724}"/>
                    </a:ext>
                  </a:extLst>
                </p:cNvPr>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8" name="Rechthoek 47">
                  <a:extLst>
                    <a:ext uri="{FF2B5EF4-FFF2-40B4-BE49-F238E27FC236}">
                      <a16:creationId xmlns:a16="http://schemas.microsoft.com/office/drawing/2014/main" id="{68DAA2F0-DBE8-45C8-8EA7-7C882AAF764E}"/>
                    </a:ext>
                  </a:extLst>
                </p:cNvPr>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9" name="Rechthoek 48">
                  <a:extLst>
                    <a:ext uri="{FF2B5EF4-FFF2-40B4-BE49-F238E27FC236}">
                      <a16:creationId xmlns:a16="http://schemas.microsoft.com/office/drawing/2014/main" id="{31B016E4-807D-4240-88DF-F6C958FA0671}"/>
                    </a:ext>
                  </a:extLst>
                </p:cNvPr>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0" name="Vrije vorm 158">
                  <a:extLst>
                    <a:ext uri="{FF2B5EF4-FFF2-40B4-BE49-F238E27FC236}">
                      <a16:creationId xmlns:a16="http://schemas.microsoft.com/office/drawing/2014/main" id="{EEF05C93-4880-40B4-B7CF-C36D878D63A3}"/>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20" name="Rechte verbindingslijn 19">
              <a:extLst>
                <a:ext uri="{FF2B5EF4-FFF2-40B4-BE49-F238E27FC236}">
                  <a16:creationId xmlns:a16="http://schemas.microsoft.com/office/drawing/2014/main" id="{37541240-7756-4DCE-9FAB-7615C15B2521}"/>
                </a:ext>
              </a:extLst>
            </p:cNvPr>
            <p:cNvCxnSpPr>
              <a:stCxn id="53" idx="2"/>
              <a:endCxn id="38" idx="1"/>
            </p:cNvCxnSpPr>
            <p:nvPr userDrawn="1"/>
          </p:nvCxnSpPr>
          <p:spPr>
            <a:xfrm>
              <a:off x="-2772053" y="1446637"/>
              <a:ext cx="866154" cy="53821"/>
            </a:xfrm>
            <a:prstGeom prst="line">
              <a:avLst/>
            </a:prstGeom>
            <a:noFill/>
            <a:ln w="9525" cap="flat" cmpd="sng" algn="ctr">
              <a:solidFill>
                <a:schemeClr val="tx2"/>
              </a:solidFill>
              <a:prstDash val="solid"/>
              <a:headEnd type="oval"/>
            </a:ln>
            <a:effectLst/>
          </p:spPr>
        </p:cxnSp>
        <p:cxnSp>
          <p:nvCxnSpPr>
            <p:cNvPr id="21" name="Rechte verbindingslijn 20">
              <a:extLst>
                <a:ext uri="{FF2B5EF4-FFF2-40B4-BE49-F238E27FC236}">
                  <a16:creationId xmlns:a16="http://schemas.microsoft.com/office/drawing/2014/main" id="{4A521D25-9761-46F2-958F-CF268AF72A52}"/>
                </a:ext>
              </a:extLst>
            </p:cNvPr>
            <p:cNvCxnSpPr>
              <a:endCxn id="73" idx="1"/>
            </p:cNvCxnSpPr>
            <p:nvPr userDrawn="1"/>
          </p:nvCxnSpPr>
          <p:spPr>
            <a:xfrm flipV="1">
              <a:off x="-2411523" y="1036035"/>
              <a:ext cx="505623" cy="283623"/>
            </a:xfrm>
            <a:prstGeom prst="line">
              <a:avLst/>
            </a:prstGeom>
            <a:noFill/>
            <a:ln w="9525" cap="flat" cmpd="sng" algn="ctr">
              <a:solidFill>
                <a:schemeClr val="tx2"/>
              </a:solidFill>
              <a:prstDash val="solid"/>
              <a:headEnd type="oval"/>
            </a:ln>
            <a:effectLst/>
          </p:spPr>
        </p:cxnSp>
        <p:sp>
          <p:nvSpPr>
            <p:cNvPr id="22" name="Textfield placeholder">
              <a:extLst>
                <a:ext uri="{FF2B5EF4-FFF2-40B4-BE49-F238E27FC236}">
                  <a16:creationId xmlns:a16="http://schemas.microsoft.com/office/drawing/2014/main" id="{B1821241-E78C-4658-B466-4B84DEFCABF0}"/>
                </a:ext>
              </a:extLst>
            </p:cNvPr>
            <p:cNvSpPr txBox="1">
              <a:spLocks/>
            </p:cNvSpPr>
            <p:nvPr userDrawn="1"/>
          </p:nvSpPr>
          <p:spPr>
            <a:xfrm>
              <a:off x="-1298784" y="822187"/>
              <a:ext cx="1057381"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omhoog</a:t>
              </a:r>
            </a:p>
          </p:txBody>
        </p:sp>
        <p:sp>
          <p:nvSpPr>
            <p:cNvPr id="23" name="Textfield placeholder">
              <a:extLst>
                <a:ext uri="{FF2B5EF4-FFF2-40B4-BE49-F238E27FC236}">
                  <a16:creationId xmlns:a16="http://schemas.microsoft.com/office/drawing/2014/main" id="{E163EE7B-C587-4F6D-8420-CEF5C352CE59}"/>
                </a:ext>
              </a:extLst>
            </p:cNvPr>
            <p:cNvSpPr txBox="1">
              <a:spLocks/>
            </p:cNvSpPr>
            <p:nvPr userDrawn="1"/>
          </p:nvSpPr>
          <p:spPr>
            <a:xfrm>
              <a:off x="-1298785" y="1286608"/>
              <a:ext cx="107064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omlaag</a:t>
              </a:r>
            </a:p>
          </p:txBody>
        </p:sp>
        <p:sp>
          <p:nvSpPr>
            <p:cNvPr id="24" name="Ovaal 23">
              <a:extLst>
                <a:ext uri="{FF2B5EF4-FFF2-40B4-BE49-F238E27FC236}">
                  <a16:creationId xmlns:a16="http://schemas.microsoft.com/office/drawing/2014/main" id="{DDFA7F57-2358-4DB0-B87D-9ECD2CD98798}"/>
                </a:ext>
              </a:extLst>
            </p:cNvPr>
            <p:cNvSpPr/>
            <p:nvPr userDrawn="1"/>
          </p:nvSpPr>
          <p:spPr>
            <a:xfrm>
              <a:off x="-2917251" y="3580680"/>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grpSp>
          <p:nvGrpSpPr>
            <p:cNvPr id="25" name="Groep 24">
              <a:extLst>
                <a:ext uri="{FF2B5EF4-FFF2-40B4-BE49-F238E27FC236}">
                  <a16:creationId xmlns:a16="http://schemas.microsoft.com/office/drawing/2014/main" id="{951D16E6-978F-4979-A27A-B4D4002170E4}"/>
                </a:ext>
              </a:extLst>
            </p:cNvPr>
            <p:cNvGrpSpPr/>
            <p:nvPr/>
          </p:nvGrpSpPr>
          <p:grpSpPr>
            <a:xfrm>
              <a:off x="-2908046" y="821494"/>
              <a:ext cx="528902" cy="344202"/>
              <a:chOff x="-2880382" y="410556"/>
              <a:chExt cx="528695" cy="344202"/>
            </a:xfrm>
          </p:grpSpPr>
          <p:sp>
            <p:nvSpPr>
              <p:cNvPr id="36" name="Afgeronde rechthoek 144">
                <a:extLst>
                  <a:ext uri="{FF2B5EF4-FFF2-40B4-BE49-F238E27FC236}">
                    <a16:creationId xmlns:a16="http://schemas.microsoft.com/office/drawing/2014/main" id="{02BB5AE9-CAEF-4DD4-8EFB-5716DEA947AA}"/>
                  </a:ext>
                </a:extLst>
              </p:cNvPr>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sp>
            <p:nvSpPr>
              <p:cNvPr id="37" name="Vrije vorm 145">
                <a:extLst>
                  <a:ext uri="{FF2B5EF4-FFF2-40B4-BE49-F238E27FC236}">
                    <a16:creationId xmlns:a16="http://schemas.microsoft.com/office/drawing/2014/main" id="{D562A7AD-7702-4071-B8F4-211EE6C88712}"/>
                  </a:ext>
                </a:extLst>
              </p:cNvPr>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766"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26" name="Tekstvak 33">
              <a:extLst>
                <a:ext uri="{FF2B5EF4-FFF2-40B4-BE49-F238E27FC236}">
                  <a16:creationId xmlns:a16="http://schemas.microsoft.com/office/drawing/2014/main" id="{6522B9B8-3BC1-4ED9-B0BB-BD75555AF4DB}"/>
                </a:ext>
              </a:extLst>
            </p:cNvPr>
            <p:cNvSpPr txBox="1"/>
            <p:nvPr userDrawn="1"/>
          </p:nvSpPr>
          <p:spPr>
            <a:xfrm>
              <a:off x="-2917251" y="377548"/>
              <a:ext cx="2680934"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766"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‘Alinea’</a:t>
              </a:r>
            </a:p>
          </p:txBody>
        </p:sp>
        <p:sp>
          <p:nvSpPr>
            <p:cNvPr id="27" name="Textfield placeholder">
              <a:extLst>
                <a:ext uri="{FF2B5EF4-FFF2-40B4-BE49-F238E27FC236}">
                  <a16:creationId xmlns:a16="http://schemas.microsoft.com/office/drawing/2014/main" id="{E3ECDC41-1BCE-4550-8B90-14F7FF0C33E5}"/>
                </a:ext>
              </a:extLst>
            </p:cNvPr>
            <p:cNvSpPr txBox="1">
              <a:spLocks/>
            </p:cNvSpPr>
            <p:nvPr userDrawn="1"/>
          </p:nvSpPr>
          <p:spPr>
            <a:xfrm>
              <a:off x="-2529617" y="3581587"/>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742" marR="0" lvl="4" indent="-355742" algn="l" defTabSz="355742" rtl="0" eaLnBrk="1" fontAlgn="auto" latinLnBrk="0" hangingPunct="1">
                <a:lnSpc>
                  <a:spcPct val="85000"/>
                </a:lnSpc>
                <a:spcBef>
                  <a:spcPts val="900"/>
                </a:spcBef>
                <a:spcAft>
                  <a:spcPts val="0"/>
                </a:spcAft>
                <a:buClr>
                  <a:schemeClr val="tx1"/>
                </a:buClr>
                <a:buSzTx/>
                <a:buFont typeface="+mj-lt"/>
                <a:buAutoNum type="arabicPeriod"/>
                <a:tabLst/>
                <a:defRPr/>
              </a:pPr>
              <a:r>
                <a:rPr lang="nl-NL" sz="2000" b="0" kern="1200" noProof="0">
                  <a:solidFill>
                    <a:schemeClr val="tx1"/>
                  </a:solidFill>
                  <a:latin typeface="+mn-lt"/>
                  <a:ea typeface="+mn-ea"/>
                  <a:cs typeface="+mn-cs"/>
                </a:rPr>
                <a:t>Level 5</a:t>
              </a:r>
            </a:p>
          </p:txBody>
        </p:sp>
        <p:sp>
          <p:nvSpPr>
            <p:cNvPr id="28" name="Textfield placeholder">
              <a:extLst>
                <a:ext uri="{FF2B5EF4-FFF2-40B4-BE49-F238E27FC236}">
                  <a16:creationId xmlns:a16="http://schemas.microsoft.com/office/drawing/2014/main" id="{94702BDB-9C1F-431C-8E6B-FD4EF507EF5B}"/>
                </a:ext>
              </a:extLst>
            </p:cNvPr>
            <p:cNvSpPr txBox="1">
              <a:spLocks/>
            </p:cNvSpPr>
            <p:nvPr userDrawn="1"/>
          </p:nvSpPr>
          <p:spPr>
            <a:xfrm>
              <a:off x="-2545010" y="437839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05185" marR="0" lvl="6" indent="-273159" algn="l" defTabSz="355742" rtl="0" eaLnBrk="1" fontAlgn="auto" latinLnBrk="0" hangingPunct="1">
                <a:lnSpc>
                  <a:spcPct val="85000"/>
                </a:lnSpc>
                <a:spcBef>
                  <a:spcPts val="900"/>
                </a:spcBef>
                <a:spcAft>
                  <a:spcPts val="0"/>
                </a:spcAft>
                <a:buClr>
                  <a:schemeClr val="tx1"/>
                </a:buClr>
                <a:buSzPct val="80000"/>
                <a:buFont typeface="Arial" panose="020B0604020202020204" pitchFamily="34" charset="0"/>
                <a:buChar char="-"/>
                <a:tabLst/>
                <a:defRPr/>
              </a:pPr>
              <a:r>
                <a:rPr lang="nl-NL" sz="1800" kern="1200" noProof="0">
                  <a:solidFill>
                    <a:schemeClr val="tx1"/>
                  </a:solidFill>
                  <a:latin typeface="+mn-lt"/>
                  <a:ea typeface="+mn-ea"/>
                  <a:cs typeface="+mn-cs"/>
                </a:rPr>
                <a:t>Level 7</a:t>
              </a:r>
            </a:p>
          </p:txBody>
        </p:sp>
        <p:sp>
          <p:nvSpPr>
            <p:cNvPr id="29" name="Ovaal 28">
              <a:extLst>
                <a:ext uri="{FF2B5EF4-FFF2-40B4-BE49-F238E27FC236}">
                  <a16:creationId xmlns:a16="http://schemas.microsoft.com/office/drawing/2014/main" id="{B78FE912-8C2A-49AE-85EE-115FC0D2D0A3}"/>
                </a:ext>
              </a:extLst>
            </p:cNvPr>
            <p:cNvSpPr/>
            <p:nvPr userDrawn="1"/>
          </p:nvSpPr>
          <p:spPr>
            <a:xfrm>
              <a:off x="-2917251" y="397926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30" name="Ovaal 29">
              <a:extLst>
                <a:ext uri="{FF2B5EF4-FFF2-40B4-BE49-F238E27FC236}">
                  <a16:creationId xmlns:a16="http://schemas.microsoft.com/office/drawing/2014/main" id="{865D8BDE-1FCD-4916-8890-FD5164CA5366}"/>
                </a:ext>
              </a:extLst>
            </p:cNvPr>
            <p:cNvSpPr/>
            <p:nvPr userDrawn="1"/>
          </p:nvSpPr>
          <p:spPr>
            <a:xfrm>
              <a:off x="-2917251" y="437785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31" name="Ovaal 30">
              <a:extLst>
                <a:ext uri="{FF2B5EF4-FFF2-40B4-BE49-F238E27FC236}">
                  <a16:creationId xmlns:a16="http://schemas.microsoft.com/office/drawing/2014/main" id="{FC9C88D2-7EB7-4268-B2A6-9D0665255AE1}"/>
                </a:ext>
              </a:extLst>
            </p:cNvPr>
            <p:cNvSpPr/>
            <p:nvPr userDrawn="1"/>
          </p:nvSpPr>
          <p:spPr>
            <a:xfrm>
              <a:off x="-2917251" y="477643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32" name="Textfield placeholder">
              <a:extLst>
                <a:ext uri="{FF2B5EF4-FFF2-40B4-BE49-F238E27FC236}">
                  <a16:creationId xmlns:a16="http://schemas.microsoft.com/office/drawing/2014/main" id="{A6C26FC5-8A62-4FB8-BCDB-98B94921779B}"/>
                </a:ext>
              </a:extLst>
            </p:cNvPr>
            <p:cNvSpPr txBox="1">
              <a:spLocks/>
            </p:cNvSpPr>
            <p:nvPr userDrawn="1"/>
          </p:nvSpPr>
          <p:spPr>
            <a:xfrm>
              <a:off x="-2529617" y="3979991"/>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32026" marR="0" lvl="5" indent="-176282" algn="l" defTabSz="355742" rtl="0" eaLnBrk="1" fontAlgn="auto" latinLnBrk="0" hangingPunct="1">
                <a:lnSpc>
                  <a:spcPct val="85000"/>
                </a:lnSpc>
                <a:spcBef>
                  <a:spcPts val="900"/>
                </a:spcBef>
                <a:spcAft>
                  <a:spcPts val="0"/>
                </a:spcAft>
                <a:buClr>
                  <a:schemeClr val="tx1"/>
                </a:buClr>
                <a:buSzTx/>
                <a:buFont typeface="Arial" panose="020B0604020202020204" pitchFamily="34" charset="0"/>
                <a:buChar char="•"/>
                <a:tabLst/>
                <a:defRPr/>
              </a:pPr>
              <a:r>
                <a:rPr lang="nl-NL" sz="1800" i="0" kern="1200" cap="none" baseline="0" noProof="0">
                  <a:solidFill>
                    <a:schemeClr val="tx1"/>
                  </a:solidFill>
                  <a:latin typeface="+mn-lt"/>
                  <a:ea typeface="+mn-ea"/>
                  <a:cs typeface="+mn-cs"/>
                </a:rPr>
                <a:t>Level 6</a:t>
              </a:r>
            </a:p>
          </p:txBody>
        </p:sp>
        <p:sp>
          <p:nvSpPr>
            <p:cNvPr id="33" name="Textfield placeholder">
              <a:extLst>
                <a:ext uri="{FF2B5EF4-FFF2-40B4-BE49-F238E27FC236}">
                  <a16:creationId xmlns:a16="http://schemas.microsoft.com/office/drawing/2014/main" id="{3E7F31A2-9BCD-4B8B-A25B-D02EC3E4C86B}"/>
                </a:ext>
              </a:extLst>
            </p:cNvPr>
            <p:cNvSpPr txBox="1">
              <a:spLocks/>
            </p:cNvSpPr>
            <p:nvPr userDrawn="1"/>
          </p:nvSpPr>
          <p:spPr>
            <a:xfrm>
              <a:off x="-2529617" y="477679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7" indent="0" algn="l" defTabSz="355742" rtl="0" eaLnBrk="1" fontAlgn="auto" latinLnBrk="0" hangingPunct="1">
                <a:lnSpc>
                  <a:spcPct val="85000"/>
                </a:lnSpc>
                <a:spcBef>
                  <a:spcPts val="0"/>
                </a:spcBef>
                <a:spcAft>
                  <a:spcPts val="1600"/>
                </a:spcAft>
                <a:buClrTx/>
                <a:buSzTx/>
                <a:buFont typeface="Arial" panose="020B0604020202020204" pitchFamily="34" charset="0"/>
                <a:buNone/>
                <a:tabLst/>
                <a:defRPr/>
              </a:pPr>
              <a:r>
                <a:rPr lang="nl-NL" sz="2400" b="0" kern="1200" noProof="0">
                  <a:solidFill>
                    <a:schemeClr val="tx1"/>
                  </a:solidFill>
                  <a:latin typeface="+mj-lt"/>
                  <a:ea typeface="+mn-ea"/>
                  <a:cs typeface="+mn-cs"/>
                </a:rPr>
                <a:t>Level 8</a:t>
              </a:r>
            </a:p>
          </p:txBody>
        </p:sp>
        <p:sp>
          <p:nvSpPr>
            <p:cNvPr id="34" name="Ovaal 33">
              <a:extLst>
                <a:ext uri="{FF2B5EF4-FFF2-40B4-BE49-F238E27FC236}">
                  <a16:creationId xmlns:a16="http://schemas.microsoft.com/office/drawing/2014/main" id="{2A39F759-A16D-4429-B4A5-6D2CED573932}"/>
                </a:ext>
              </a:extLst>
            </p:cNvPr>
            <p:cNvSpPr/>
            <p:nvPr userDrawn="1"/>
          </p:nvSpPr>
          <p:spPr>
            <a:xfrm>
              <a:off x="-2917251" y="517502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sp>
          <p:nvSpPr>
            <p:cNvPr id="35" name="Textfield placeholder">
              <a:extLst>
                <a:ext uri="{FF2B5EF4-FFF2-40B4-BE49-F238E27FC236}">
                  <a16:creationId xmlns:a16="http://schemas.microsoft.com/office/drawing/2014/main" id="{E74240F3-2F18-44AB-8F24-9291E4003845}"/>
                </a:ext>
              </a:extLst>
            </p:cNvPr>
            <p:cNvSpPr txBox="1">
              <a:spLocks/>
            </p:cNvSpPr>
            <p:nvPr userDrawn="1"/>
          </p:nvSpPr>
          <p:spPr>
            <a:xfrm>
              <a:off x="-2529617" y="517520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8" indent="0" algn="l" defTabSz="355742" rtl="0" eaLnBrk="1" fontAlgn="auto" latinLnBrk="0" hangingPunct="1">
                <a:lnSpc>
                  <a:spcPct val="85000"/>
                </a:lnSpc>
                <a:spcBef>
                  <a:spcPts val="900"/>
                </a:spcBef>
                <a:spcAft>
                  <a:spcPts val="0"/>
                </a:spcAft>
                <a:buClrTx/>
                <a:buSzTx/>
                <a:buFont typeface="Arial" panose="020B0604020202020204" pitchFamily="34" charset="0"/>
                <a:buNone/>
                <a:tabLst/>
                <a:defRPr/>
              </a:pPr>
              <a:r>
                <a:rPr lang="nl-NL" sz="2000" b="0" i="0" u="none" kern="1200" noProof="0">
                  <a:solidFill>
                    <a:schemeClr val="tx1"/>
                  </a:solidFill>
                  <a:latin typeface="+mn-lt"/>
                  <a:ea typeface="+mn-ea"/>
                  <a:cs typeface="+mn-cs"/>
                </a:rPr>
                <a:t>Level 9</a:t>
              </a:r>
            </a:p>
          </p:txBody>
        </p:sp>
      </p:grpSp>
      <p:sp>
        <p:nvSpPr>
          <p:cNvPr id="87" name="Tijdelijke aanduiding voor voettekst 3">
            <a:extLst>
              <a:ext uri="{FF2B5EF4-FFF2-40B4-BE49-F238E27FC236}">
                <a16:creationId xmlns:a16="http://schemas.microsoft.com/office/drawing/2014/main" id="{EFFEFAD8-5AB3-41D4-835D-FDAC415F35CC}"/>
              </a:ext>
            </a:extLst>
          </p:cNvPr>
          <p:cNvSpPr>
            <a:spLocks noGrp="1"/>
          </p:cNvSpPr>
          <p:nvPr>
            <p:ph type="ftr" sz="quarter" idx="3"/>
          </p:nvPr>
        </p:nvSpPr>
        <p:spPr>
          <a:xfrm>
            <a:off x="4038600" y="6355828"/>
            <a:ext cx="4114800" cy="365125"/>
          </a:xfrm>
          <a:prstGeom prst="rect">
            <a:avLst/>
          </a:prstGeom>
          <a:noFill/>
        </p:spPr>
        <p:txBody>
          <a:bodyPr vert="horz" lIns="91440" tIns="45720" rIns="91440" bIns="45720" rtlCol="0" anchor="ctr">
            <a:scene3d>
              <a:camera prst="orthographicFront">
                <a:rot lat="0" lon="0" rev="0"/>
              </a:camera>
              <a:lightRig rig="threePt" dir="t"/>
            </a:scene3d>
          </a:bodyPr>
          <a:lstStyle>
            <a:lvl1pPr algn="ctr">
              <a:defRPr sz="1000" b="1" spc="600">
                <a:solidFill>
                  <a:schemeClr val="tx2">
                    <a:lumMod val="75000"/>
                  </a:schemeClr>
                </a:solidFill>
              </a:defRPr>
            </a:lvl1pPr>
          </a:lstStyle>
          <a:p>
            <a:endParaRPr lang="nl-NL"/>
          </a:p>
        </p:txBody>
      </p:sp>
    </p:spTree>
    <p:extLst>
      <p:ext uri="{BB962C8B-B14F-4D97-AF65-F5344CB8AC3E}">
        <p14:creationId xmlns:p14="http://schemas.microsoft.com/office/powerpoint/2010/main" val="308459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co_blauw_gri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3E383C80-F962-5741-902E-AA0F94346F7B}"/>
              </a:ext>
            </a:extLst>
          </p:cNvPr>
          <p:cNvSpPr>
            <a:spLocks noGrp="1"/>
          </p:cNvSpPr>
          <p:nvPr>
            <p:ph type="sldNum" sz="quarter" idx="12"/>
          </p:nvPr>
        </p:nvSpPr>
        <p:spPr>
          <a:xfrm>
            <a:off x="288000" y="6356350"/>
            <a:ext cx="2743200" cy="365125"/>
          </a:xfrm>
        </p:spPr>
        <p:txBody>
          <a:bodyPr/>
          <a:lstStyle>
            <a:lvl1pPr algn="l">
              <a:defRPr>
                <a:solidFill>
                  <a:schemeClr val="bg1"/>
                </a:solidFill>
              </a:defRPr>
            </a:lvl1pPr>
          </a:lstStyle>
          <a:p>
            <a:fld id="{D1A98CB6-53BB-054D-8874-55CB05D70D36}" type="slidenum">
              <a:rPr lang="nl-NL" smtClean="0"/>
              <a:pPr/>
              <a:t>‹nr.›</a:t>
            </a:fld>
            <a:endParaRPr lang="nl-NL"/>
          </a:p>
        </p:txBody>
      </p:sp>
      <p:grpSp>
        <p:nvGrpSpPr>
          <p:cNvPr id="3" name="Groep 2">
            <a:extLst>
              <a:ext uri="{FF2B5EF4-FFF2-40B4-BE49-F238E27FC236}">
                <a16:creationId xmlns:a16="http://schemas.microsoft.com/office/drawing/2014/main" id="{8534B927-5E00-4E3C-8B64-28F6901E432D}"/>
              </a:ext>
            </a:extLst>
          </p:cNvPr>
          <p:cNvGrpSpPr/>
          <p:nvPr userDrawn="1"/>
        </p:nvGrpSpPr>
        <p:grpSpPr>
          <a:xfrm>
            <a:off x="-2917251" y="0"/>
            <a:ext cx="2689107" cy="5573611"/>
            <a:chOff x="-2917251" y="0"/>
            <a:chExt cx="2689107" cy="5573611"/>
          </a:xfrm>
        </p:grpSpPr>
        <p:sp>
          <p:nvSpPr>
            <p:cNvPr id="4" name="Rechthoek 3">
              <a:extLst>
                <a:ext uri="{FF2B5EF4-FFF2-40B4-BE49-F238E27FC236}">
                  <a16:creationId xmlns:a16="http://schemas.microsoft.com/office/drawing/2014/main" id="{6CA0F5D7-8C6D-499B-8D44-D78B6958D501}"/>
                </a:ext>
              </a:extLst>
            </p:cNvPr>
            <p:cNvSpPr/>
            <p:nvPr userDrawn="1"/>
          </p:nvSpPr>
          <p:spPr>
            <a:xfrm>
              <a:off x="-2917251" y="0"/>
              <a:ext cx="2675848" cy="195254"/>
            </a:xfrm>
            <a:prstGeom prst="rect">
              <a:avLst/>
            </a:prstGeom>
            <a:noFill/>
            <a:ln w="25400" cap="flat" cmpd="sng" algn="ctr">
              <a:noFill/>
              <a:prstDash val="solid"/>
            </a:ln>
            <a:effectLst/>
          </p:spPr>
          <p:txBody>
            <a:bodyPr lIns="0" tIns="0" rIns="0" bIns="0" rtlCol="0" anchor="t"/>
            <a:lstStyle/>
            <a:p>
              <a:pPr marL="0" marR="0" lvl="0" indent="0" defTabSz="914766" eaLnBrk="1" fontAlgn="auto" latinLnBrk="0" hangingPunct="1">
                <a:lnSpc>
                  <a:spcPct val="80000"/>
                </a:lnSpc>
                <a:spcBef>
                  <a:spcPts val="0"/>
                </a:spcBef>
                <a:spcAft>
                  <a:spcPts val="0"/>
                </a:spcAft>
                <a:buClrTx/>
                <a:buSzTx/>
                <a:buFontTx/>
                <a:buNone/>
                <a:tabLst/>
                <a:defRPr/>
              </a:pPr>
              <a:r>
                <a:rPr kumimoji="0" lang="nl-NL" sz="1601" b="1" i="0" u="none" strike="noStrike" kern="0" cap="none" spc="0" normalizeH="0" baseline="0" noProof="0">
                  <a:ln>
                    <a:noFill/>
                  </a:ln>
                  <a:solidFill>
                    <a:schemeClr val="tx2"/>
                  </a:solidFill>
                  <a:effectLst/>
                  <a:uLnTx/>
                  <a:uFillTx/>
                  <a:cs typeface="Segoe UI Light" panose="020B0502040204020203" pitchFamily="34" charset="0"/>
                </a:rPr>
                <a:t>TEKST NIVEAUS</a:t>
              </a:r>
            </a:p>
          </p:txBody>
        </p:sp>
        <p:sp>
          <p:nvSpPr>
            <p:cNvPr id="5" name="Textfield placeholder">
              <a:extLst>
                <a:ext uri="{FF2B5EF4-FFF2-40B4-BE49-F238E27FC236}">
                  <a16:creationId xmlns:a16="http://schemas.microsoft.com/office/drawing/2014/main" id="{E3518B64-B33C-4DB0-A33E-92BB1CE0D934}"/>
                </a:ext>
              </a:extLst>
            </p:cNvPr>
            <p:cNvSpPr txBox="1">
              <a:spLocks/>
            </p:cNvSpPr>
            <p:nvPr userDrawn="1"/>
          </p:nvSpPr>
          <p:spPr>
            <a:xfrm>
              <a:off x="-2545010" y="278477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2" indent="0" algn="l" defTabSz="355742" rtl="0" eaLnBrk="1" fontAlgn="auto" latinLnBrk="0" hangingPunct="1">
                <a:lnSpc>
                  <a:spcPct val="85000"/>
                </a:lnSpc>
                <a:spcBef>
                  <a:spcPts val="1800"/>
                </a:spcBef>
                <a:spcAft>
                  <a:spcPts val="0"/>
                </a:spcAft>
                <a:buClr>
                  <a:schemeClr val="accent3"/>
                </a:buClr>
                <a:buSzPct val="100000"/>
                <a:buFont typeface="Arial" panose="020B0604020202020204" pitchFamily="34" charset="0"/>
                <a:buNone/>
                <a:tabLst/>
                <a:defRPr/>
              </a:pPr>
              <a:r>
                <a:rPr lang="nl-NL" sz="2000" kern="1200" noProof="0">
                  <a:solidFill>
                    <a:schemeClr val="tx1"/>
                  </a:solidFill>
                  <a:latin typeface="+mn-lt"/>
                  <a:ea typeface="+mn-ea"/>
                  <a:cs typeface="+mn-cs"/>
                </a:rPr>
                <a:t>Level 3</a:t>
              </a:r>
            </a:p>
          </p:txBody>
        </p:sp>
        <p:sp>
          <p:nvSpPr>
            <p:cNvPr id="7" name="Ovaal 6">
              <a:extLst>
                <a:ext uri="{FF2B5EF4-FFF2-40B4-BE49-F238E27FC236}">
                  <a16:creationId xmlns:a16="http://schemas.microsoft.com/office/drawing/2014/main" id="{51DE5C31-4DC6-4E95-A0BA-3B0E0CCF6324}"/>
                </a:ext>
              </a:extLst>
            </p:cNvPr>
            <p:cNvSpPr/>
            <p:nvPr userDrawn="1"/>
          </p:nvSpPr>
          <p:spPr>
            <a:xfrm>
              <a:off x="-2917251" y="198633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1</a:t>
              </a:r>
            </a:p>
          </p:txBody>
        </p:sp>
        <p:sp>
          <p:nvSpPr>
            <p:cNvPr id="8" name="Ovaal 7">
              <a:extLst>
                <a:ext uri="{FF2B5EF4-FFF2-40B4-BE49-F238E27FC236}">
                  <a16:creationId xmlns:a16="http://schemas.microsoft.com/office/drawing/2014/main" id="{6E7445F8-22FB-401F-B101-E190D75DE901}"/>
                </a:ext>
              </a:extLst>
            </p:cNvPr>
            <p:cNvSpPr/>
            <p:nvPr userDrawn="1"/>
          </p:nvSpPr>
          <p:spPr>
            <a:xfrm>
              <a:off x="-2917251" y="238492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9" name="Ovaal 8">
              <a:extLst>
                <a:ext uri="{FF2B5EF4-FFF2-40B4-BE49-F238E27FC236}">
                  <a16:creationId xmlns:a16="http://schemas.microsoft.com/office/drawing/2014/main" id="{E71D61A1-3BC2-47A6-879F-8799A004AE6B}"/>
                </a:ext>
              </a:extLst>
            </p:cNvPr>
            <p:cNvSpPr/>
            <p:nvPr userDrawn="1"/>
          </p:nvSpPr>
          <p:spPr>
            <a:xfrm>
              <a:off x="-2917251" y="278350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10" name="Ovaal 9">
              <a:extLst>
                <a:ext uri="{FF2B5EF4-FFF2-40B4-BE49-F238E27FC236}">
                  <a16:creationId xmlns:a16="http://schemas.microsoft.com/office/drawing/2014/main" id="{093BB5B5-9033-42D7-9763-584E4764589F}"/>
                </a:ext>
              </a:extLst>
            </p:cNvPr>
            <p:cNvSpPr/>
            <p:nvPr userDrawn="1"/>
          </p:nvSpPr>
          <p:spPr>
            <a:xfrm>
              <a:off x="-2917251" y="318209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11" name="Textfield placeholder">
              <a:extLst>
                <a:ext uri="{FF2B5EF4-FFF2-40B4-BE49-F238E27FC236}">
                  <a16:creationId xmlns:a16="http://schemas.microsoft.com/office/drawing/2014/main" id="{B8266C4E-2CEE-4FFC-BA43-54BC8B5706F3}"/>
                </a:ext>
              </a:extLst>
            </p:cNvPr>
            <p:cNvSpPr txBox="1">
              <a:spLocks/>
            </p:cNvSpPr>
            <p:nvPr userDrawn="1"/>
          </p:nvSpPr>
          <p:spPr>
            <a:xfrm>
              <a:off x="-2529617" y="1986154"/>
              <a:ext cx="2164554"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1047" marR="0" lvl="0"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2000" kern="1200" noProof="0">
                  <a:solidFill>
                    <a:schemeClr val="tx1"/>
                  </a:solidFill>
                  <a:latin typeface="+mn-lt"/>
                  <a:ea typeface="+mn-ea"/>
                  <a:cs typeface="+mn-cs"/>
                </a:rPr>
                <a:t>Level 1</a:t>
              </a:r>
            </a:p>
          </p:txBody>
        </p:sp>
        <p:sp>
          <p:nvSpPr>
            <p:cNvPr id="12" name="Textfield placeholder">
              <a:extLst>
                <a:ext uri="{FF2B5EF4-FFF2-40B4-BE49-F238E27FC236}">
                  <a16:creationId xmlns:a16="http://schemas.microsoft.com/office/drawing/2014/main" id="{3BC4E863-7C04-4BBA-9C3C-3B1EDF35B094}"/>
                </a:ext>
              </a:extLst>
            </p:cNvPr>
            <p:cNvSpPr txBox="1">
              <a:spLocks/>
            </p:cNvSpPr>
            <p:nvPr userDrawn="1"/>
          </p:nvSpPr>
          <p:spPr>
            <a:xfrm>
              <a:off x="-2529617" y="238637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62095" marR="0" lvl="1"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1800" kern="1200" noProof="0">
                  <a:solidFill>
                    <a:schemeClr val="tx1"/>
                  </a:solidFill>
                  <a:latin typeface="+mn-lt"/>
                  <a:ea typeface="+mn-ea"/>
                  <a:cs typeface="+mn-cs"/>
                </a:rPr>
                <a:t>Level 2</a:t>
              </a:r>
            </a:p>
          </p:txBody>
        </p:sp>
        <p:sp>
          <p:nvSpPr>
            <p:cNvPr id="13" name="Textfield placeholder">
              <a:extLst>
                <a:ext uri="{FF2B5EF4-FFF2-40B4-BE49-F238E27FC236}">
                  <a16:creationId xmlns:a16="http://schemas.microsoft.com/office/drawing/2014/main" id="{726D00C0-7999-4287-B208-205CA8C38731}"/>
                </a:ext>
              </a:extLst>
            </p:cNvPr>
            <p:cNvSpPr txBox="1">
              <a:spLocks/>
            </p:cNvSpPr>
            <p:nvPr userDrawn="1"/>
          </p:nvSpPr>
          <p:spPr>
            <a:xfrm>
              <a:off x="-2529617" y="318318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355742" rtl="0" eaLnBrk="1" fontAlgn="auto" latinLnBrk="0" hangingPunct="1">
                <a:lnSpc>
                  <a:spcPct val="85000"/>
                </a:lnSpc>
                <a:spcBef>
                  <a:spcPts val="2100"/>
                </a:spcBef>
                <a:spcAft>
                  <a:spcPts val="0"/>
                </a:spcAft>
                <a:buClr>
                  <a:schemeClr val="bg2"/>
                </a:buClr>
                <a:buSzTx/>
                <a:buFont typeface="Arial" panose="020B0604020202020204" pitchFamily="34" charset="0"/>
                <a:buNone/>
                <a:tabLst/>
                <a:defRPr/>
              </a:pPr>
              <a:r>
                <a:rPr lang="nl-NL" sz="2400" b="0" i="0" kern="1200" baseline="0" noProof="0">
                  <a:solidFill>
                    <a:schemeClr val="tx2"/>
                  </a:solidFill>
                  <a:latin typeface="+mj-lt"/>
                  <a:ea typeface="+mn-ea"/>
                  <a:cs typeface="+mn-cs"/>
                </a:rPr>
                <a:t>Level 4</a:t>
              </a:r>
            </a:p>
          </p:txBody>
        </p:sp>
        <p:cxnSp>
          <p:nvCxnSpPr>
            <p:cNvPr id="14" name="Rechte verbindingslijn 13">
              <a:extLst>
                <a:ext uri="{FF2B5EF4-FFF2-40B4-BE49-F238E27FC236}">
                  <a16:creationId xmlns:a16="http://schemas.microsoft.com/office/drawing/2014/main" id="{9FF00521-6F47-4CA7-8785-7C913D64C2D4}"/>
                </a:ext>
              </a:extLst>
            </p:cNvPr>
            <p:cNvCxnSpPr/>
            <p:nvPr userDrawn="1"/>
          </p:nvCxnSpPr>
          <p:spPr>
            <a:xfrm>
              <a:off x="-2916918" y="280344"/>
              <a:ext cx="2675515" cy="0"/>
            </a:xfrm>
            <a:prstGeom prst="line">
              <a:avLst/>
            </a:prstGeom>
            <a:noFill/>
            <a:ln w="9525" cap="flat" cmpd="sng" algn="ctr">
              <a:solidFill>
                <a:schemeClr val="tx2"/>
              </a:solidFill>
              <a:prstDash val="solid"/>
            </a:ln>
            <a:effectLst/>
          </p:spPr>
        </p:cxnSp>
        <p:cxnSp>
          <p:nvCxnSpPr>
            <p:cNvPr id="15" name="Rechte verbindingslijn 14">
              <a:extLst>
                <a:ext uri="{FF2B5EF4-FFF2-40B4-BE49-F238E27FC236}">
                  <a16:creationId xmlns:a16="http://schemas.microsoft.com/office/drawing/2014/main" id="{9EEB2680-A35F-4212-AA25-8AACADD3A29C}"/>
                </a:ext>
              </a:extLst>
            </p:cNvPr>
            <p:cNvCxnSpPr/>
            <p:nvPr userDrawn="1"/>
          </p:nvCxnSpPr>
          <p:spPr>
            <a:xfrm>
              <a:off x="-2916918" y="1847433"/>
              <a:ext cx="2662419" cy="0"/>
            </a:xfrm>
            <a:prstGeom prst="line">
              <a:avLst/>
            </a:prstGeom>
            <a:noFill/>
            <a:ln w="9525" cap="flat" cmpd="sng" algn="ctr">
              <a:solidFill>
                <a:schemeClr val="tx2"/>
              </a:solidFill>
              <a:prstDash val="solid"/>
            </a:ln>
            <a:effectLst/>
          </p:spPr>
        </p:cxnSp>
        <p:cxnSp>
          <p:nvCxnSpPr>
            <p:cNvPr id="16" name="Rechte verbindingslijn 15">
              <a:extLst>
                <a:ext uri="{FF2B5EF4-FFF2-40B4-BE49-F238E27FC236}">
                  <a16:creationId xmlns:a16="http://schemas.microsoft.com/office/drawing/2014/main" id="{0A50116E-DDFA-43B3-B7F7-1B31D2398949}"/>
                </a:ext>
              </a:extLst>
            </p:cNvPr>
            <p:cNvCxnSpPr/>
            <p:nvPr userDrawn="1"/>
          </p:nvCxnSpPr>
          <p:spPr>
            <a:xfrm>
              <a:off x="-2916918" y="5573611"/>
              <a:ext cx="2662419" cy="0"/>
            </a:xfrm>
            <a:prstGeom prst="line">
              <a:avLst/>
            </a:prstGeom>
            <a:noFill/>
            <a:ln w="9525" cap="flat" cmpd="sng" algn="ctr">
              <a:solidFill>
                <a:schemeClr val="tx2"/>
              </a:solidFill>
              <a:prstDash val="solid"/>
            </a:ln>
            <a:effectLst/>
          </p:spPr>
        </p:cxnSp>
        <p:grpSp>
          <p:nvGrpSpPr>
            <p:cNvPr id="17" name="Groep 16">
              <a:extLst>
                <a:ext uri="{FF2B5EF4-FFF2-40B4-BE49-F238E27FC236}">
                  <a16:creationId xmlns:a16="http://schemas.microsoft.com/office/drawing/2014/main" id="{19755299-F287-4026-8180-BCA77E8FC53C}"/>
                </a:ext>
              </a:extLst>
            </p:cNvPr>
            <p:cNvGrpSpPr/>
            <p:nvPr userDrawn="1"/>
          </p:nvGrpSpPr>
          <p:grpSpPr>
            <a:xfrm>
              <a:off x="-1905899" y="822185"/>
              <a:ext cx="409268" cy="427699"/>
              <a:chOff x="-1085063" y="758027"/>
              <a:chExt cx="633799" cy="622540"/>
            </a:xfrm>
          </p:grpSpPr>
          <p:sp>
            <p:nvSpPr>
              <p:cNvPr id="73" name="Afgeronde rechthoek 181">
                <a:extLst>
                  <a:ext uri="{FF2B5EF4-FFF2-40B4-BE49-F238E27FC236}">
                    <a16:creationId xmlns:a16="http://schemas.microsoft.com/office/drawing/2014/main" id="{AB39A455-86E7-430C-9A3D-31ABDF024BB8}"/>
                  </a:ext>
                </a:extLst>
              </p:cNvPr>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74" name="Groep 73">
                <a:extLst>
                  <a:ext uri="{FF2B5EF4-FFF2-40B4-BE49-F238E27FC236}">
                    <a16:creationId xmlns:a16="http://schemas.microsoft.com/office/drawing/2014/main" id="{D7DBF15F-6AEC-49FB-9AF6-54DA08530008}"/>
                  </a:ext>
                </a:extLst>
              </p:cNvPr>
              <p:cNvGrpSpPr/>
              <p:nvPr userDrawn="1"/>
            </p:nvGrpSpPr>
            <p:grpSpPr>
              <a:xfrm>
                <a:off x="-977746" y="864082"/>
                <a:ext cx="419166" cy="410430"/>
                <a:chOff x="6366933" y="309013"/>
                <a:chExt cx="1901295" cy="1861668"/>
              </a:xfrm>
              <a:solidFill>
                <a:srgbClr val="000000"/>
              </a:solidFill>
            </p:grpSpPr>
            <p:sp>
              <p:nvSpPr>
                <p:cNvPr id="75" name="Rechthoek 74">
                  <a:extLst>
                    <a:ext uri="{FF2B5EF4-FFF2-40B4-BE49-F238E27FC236}">
                      <a16:creationId xmlns:a16="http://schemas.microsoft.com/office/drawing/2014/main" id="{97BB665D-1F45-4C54-9E5D-8371EC84646B}"/>
                    </a:ext>
                  </a:extLst>
                </p:cNvPr>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6" name="Rechthoek 75">
                  <a:extLst>
                    <a:ext uri="{FF2B5EF4-FFF2-40B4-BE49-F238E27FC236}">
                      <a16:creationId xmlns:a16="http://schemas.microsoft.com/office/drawing/2014/main" id="{0CF0D02A-C7A4-4466-8955-051E3C452DE7}"/>
                    </a:ext>
                  </a:extLst>
                </p:cNvPr>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a:extLst>
                    <a:ext uri="{FF2B5EF4-FFF2-40B4-BE49-F238E27FC236}">
                      <a16:creationId xmlns:a16="http://schemas.microsoft.com/office/drawing/2014/main" id="{6E09F8A7-BF14-43AB-B71D-EF8E9614EB17}"/>
                    </a:ext>
                  </a:extLst>
                </p:cNvPr>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8" name="Rechthoek 77">
                  <a:extLst>
                    <a:ext uri="{FF2B5EF4-FFF2-40B4-BE49-F238E27FC236}">
                      <a16:creationId xmlns:a16="http://schemas.microsoft.com/office/drawing/2014/main" id="{94AAA433-6CEC-4443-9C71-941593485305}"/>
                    </a:ext>
                  </a:extLst>
                </p:cNvPr>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9" name="Rechthoek 78">
                  <a:extLst>
                    <a:ext uri="{FF2B5EF4-FFF2-40B4-BE49-F238E27FC236}">
                      <a16:creationId xmlns:a16="http://schemas.microsoft.com/office/drawing/2014/main" id="{1BD3B275-35F2-48CB-9B4D-6E6041370AD5}"/>
                    </a:ext>
                  </a:extLst>
                </p:cNvPr>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0" name="Rechthoek 79">
                  <a:extLst>
                    <a:ext uri="{FF2B5EF4-FFF2-40B4-BE49-F238E27FC236}">
                      <a16:creationId xmlns:a16="http://schemas.microsoft.com/office/drawing/2014/main" id="{B1A47B3D-F828-4F3A-8E4C-436565FD91E9}"/>
                    </a:ext>
                  </a:extLst>
                </p:cNvPr>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1" name="Rechthoek 80">
                  <a:extLst>
                    <a:ext uri="{FF2B5EF4-FFF2-40B4-BE49-F238E27FC236}">
                      <a16:creationId xmlns:a16="http://schemas.microsoft.com/office/drawing/2014/main" id="{AFF970BB-B9DE-4818-BF26-902DE1F9ABE9}"/>
                    </a:ext>
                  </a:extLst>
                </p:cNvPr>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a:extLst>
                    <a:ext uri="{FF2B5EF4-FFF2-40B4-BE49-F238E27FC236}">
                      <a16:creationId xmlns:a16="http://schemas.microsoft.com/office/drawing/2014/main" id="{2AE022AB-6302-4360-B810-132A407BB7A1}"/>
                    </a:ext>
                  </a:extLst>
                </p:cNvPr>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a:extLst>
                    <a:ext uri="{FF2B5EF4-FFF2-40B4-BE49-F238E27FC236}">
                      <a16:creationId xmlns:a16="http://schemas.microsoft.com/office/drawing/2014/main" id="{41F02A0E-8114-4960-9795-204A38D2A518}"/>
                    </a:ext>
                  </a:extLst>
                </p:cNvPr>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a:extLst>
                    <a:ext uri="{FF2B5EF4-FFF2-40B4-BE49-F238E27FC236}">
                      <a16:creationId xmlns:a16="http://schemas.microsoft.com/office/drawing/2014/main" id="{04D57174-4F3D-4408-8B26-BDB42985EFEC}"/>
                    </a:ext>
                  </a:extLst>
                </p:cNvPr>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Vrije vorm 193">
                  <a:extLst>
                    <a:ext uri="{FF2B5EF4-FFF2-40B4-BE49-F238E27FC236}">
                      <a16:creationId xmlns:a16="http://schemas.microsoft.com/office/drawing/2014/main" id="{BF2ABD31-1DB8-4254-8FDC-4B5CCDE4A884}"/>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18" name="Groep 17">
              <a:extLst>
                <a:ext uri="{FF2B5EF4-FFF2-40B4-BE49-F238E27FC236}">
                  <a16:creationId xmlns:a16="http://schemas.microsoft.com/office/drawing/2014/main" id="{15354434-4556-447B-8499-0281584B3D52}"/>
                </a:ext>
              </a:extLst>
            </p:cNvPr>
            <p:cNvGrpSpPr/>
            <p:nvPr/>
          </p:nvGrpSpPr>
          <p:grpSpPr>
            <a:xfrm>
              <a:off x="-2908046" y="1213279"/>
              <a:ext cx="533137" cy="509563"/>
              <a:chOff x="-2880382" y="802341"/>
              <a:chExt cx="532929" cy="509563"/>
            </a:xfrm>
          </p:grpSpPr>
          <p:sp>
            <p:nvSpPr>
              <p:cNvPr id="51" name="Rechthoek 50">
                <a:extLst>
                  <a:ext uri="{FF2B5EF4-FFF2-40B4-BE49-F238E27FC236}">
                    <a16:creationId xmlns:a16="http://schemas.microsoft.com/office/drawing/2014/main" id="{03F19E33-5C64-44ED-9CB9-11E76090168D}"/>
                  </a:ext>
                </a:extLst>
              </p:cNvPr>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pic>
            <p:nvPicPr>
              <p:cNvPr id="52" name="Picture 2">
                <a:extLst>
                  <a:ext uri="{FF2B5EF4-FFF2-40B4-BE49-F238E27FC236}">
                    <a16:creationId xmlns:a16="http://schemas.microsoft.com/office/drawing/2014/main" id="{44C2FC6D-09F5-42D8-9335-26C4C7D6871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3">
                <a:extLst>
                  <a:ext uri="{FF2B5EF4-FFF2-40B4-BE49-F238E27FC236}">
                    <a16:creationId xmlns:a16="http://schemas.microsoft.com/office/drawing/2014/main" id="{3724A3E3-FCA2-4331-B8AF-F51F0B8B02E6}"/>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4" name="Groep 53">
                <a:extLst>
                  <a:ext uri="{FF2B5EF4-FFF2-40B4-BE49-F238E27FC236}">
                    <a16:creationId xmlns:a16="http://schemas.microsoft.com/office/drawing/2014/main" id="{EC4A4F29-428E-48F4-9E95-0FDA23C2DF51}"/>
                  </a:ext>
                </a:extLst>
              </p:cNvPr>
              <p:cNvGrpSpPr/>
              <p:nvPr/>
            </p:nvGrpSpPr>
            <p:grpSpPr>
              <a:xfrm>
                <a:off x="-2802433" y="1123442"/>
                <a:ext cx="132915" cy="104889"/>
                <a:chOff x="-2796392" y="1123442"/>
                <a:chExt cx="120832" cy="104889"/>
              </a:xfrm>
            </p:grpSpPr>
            <p:sp>
              <p:nvSpPr>
                <p:cNvPr id="68" name="Rechthoek 67">
                  <a:extLst>
                    <a:ext uri="{FF2B5EF4-FFF2-40B4-BE49-F238E27FC236}">
                      <a16:creationId xmlns:a16="http://schemas.microsoft.com/office/drawing/2014/main" id="{7D061AEE-4461-409A-BA24-3E4A5B07B857}"/>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9" name="Rechthoek 68">
                  <a:extLst>
                    <a:ext uri="{FF2B5EF4-FFF2-40B4-BE49-F238E27FC236}">
                      <a16:creationId xmlns:a16="http://schemas.microsoft.com/office/drawing/2014/main" id="{656F2231-EA11-424D-8AFD-B03FD15725CC}"/>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0" name="Rechthoek 69">
                  <a:extLst>
                    <a:ext uri="{FF2B5EF4-FFF2-40B4-BE49-F238E27FC236}">
                      <a16:creationId xmlns:a16="http://schemas.microsoft.com/office/drawing/2014/main" id="{408610E4-B885-4D97-8A9B-60325CD45F43}"/>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1" name="Rechthoek 70">
                  <a:extLst>
                    <a:ext uri="{FF2B5EF4-FFF2-40B4-BE49-F238E27FC236}">
                      <a16:creationId xmlns:a16="http://schemas.microsoft.com/office/drawing/2014/main" id="{9430633B-76C0-4BEF-8F30-464A366D24C9}"/>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a:extLst>
                    <a:ext uri="{FF2B5EF4-FFF2-40B4-BE49-F238E27FC236}">
                      <a16:creationId xmlns:a16="http://schemas.microsoft.com/office/drawing/2014/main" id="{D9A92720-3231-44F9-8BE2-048DFCF02EB4}"/>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55" name="Groep 54">
                <a:extLst>
                  <a:ext uri="{FF2B5EF4-FFF2-40B4-BE49-F238E27FC236}">
                    <a16:creationId xmlns:a16="http://schemas.microsoft.com/office/drawing/2014/main" id="{69D86CD3-4325-46B5-ABFD-0C2C7E940C33}"/>
                  </a:ext>
                </a:extLst>
              </p:cNvPr>
              <p:cNvGrpSpPr/>
              <p:nvPr/>
            </p:nvGrpSpPr>
            <p:grpSpPr>
              <a:xfrm>
                <a:off x="-2575435" y="1123442"/>
                <a:ext cx="133931" cy="104889"/>
                <a:chOff x="-2556734" y="1123442"/>
                <a:chExt cx="147324" cy="104889"/>
              </a:xfrm>
            </p:grpSpPr>
            <p:grpSp>
              <p:nvGrpSpPr>
                <p:cNvPr id="56" name="Groep 55">
                  <a:extLst>
                    <a:ext uri="{FF2B5EF4-FFF2-40B4-BE49-F238E27FC236}">
                      <a16:creationId xmlns:a16="http://schemas.microsoft.com/office/drawing/2014/main" id="{7D8BF8A8-5DA8-4D66-9AD4-57D09C2C3C7D}"/>
                    </a:ext>
                  </a:extLst>
                </p:cNvPr>
                <p:cNvGrpSpPr/>
                <p:nvPr/>
              </p:nvGrpSpPr>
              <p:grpSpPr>
                <a:xfrm>
                  <a:off x="-2556734" y="1123442"/>
                  <a:ext cx="68206" cy="104889"/>
                  <a:chOff x="-2796392" y="1123442"/>
                  <a:chExt cx="120832" cy="104889"/>
                </a:xfrm>
              </p:grpSpPr>
              <p:sp>
                <p:nvSpPr>
                  <p:cNvPr id="63" name="Rechthoek 62">
                    <a:extLst>
                      <a:ext uri="{FF2B5EF4-FFF2-40B4-BE49-F238E27FC236}">
                        <a16:creationId xmlns:a16="http://schemas.microsoft.com/office/drawing/2014/main" id="{75DC15E1-3910-45F4-BC0E-8B302E4BFC9C}"/>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4" name="Rechthoek 63">
                    <a:extLst>
                      <a:ext uri="{FF2B5EF4-FFF2-40B4-BE49-F238E27FC236}">
                        <a16:creationId xmlns:a16="http://schemas.microsoft.com/office/drawing/2014/main" id="{99A9210C-1A83-43C5-B8FC-A87734C7BD6B}"/>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5" name="Rechthoek 64">
                    <a:extLst>
                      <a:ext uri="{FF2B5EF4-FFF2-40B4-BE49-F238E27FC236}">
                        <a16:creationId xmlns:a16="http://schemas.microsoft.com/office/drawing/2014/main" id="{D2BA6617-37E7-4428-A376-6F594AD4C149}"/>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6" name="Rechthoek 65">
                    <a:extLst>
                      <a:ext uri="{FF2B5EF4-FFF2-40B4-BE49-F238E27FC236}">
                        <a16:creationId xmlns:a16="http://schemas.microsoft.com/office/drawing/2014/main" id="{CF5D0DAF-2F6E-4FFD-813C-0E3D287703B1}"/>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7" name="Rechthoek 66">
                    <a:extLst>
                      <a:ext uri="{FF2B5EF4-FFF2-40B4-BE49-F238E27FC236}">
                        <a16:creationId xmlns:a16="http://schemas.microsoft.com/office/drawing/2014/main" id="{275E5DD6-59B4-4B4B-8FFB-C1EF15E11CA9}"/>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57" name="Groep 56">
                  <a:extLst>
                    <a:ext uri="{FF2B5EF4-FFF2-40B4-BE49-F238E27FC236}">
                      <a16:creationId xmlns:a16="http://schemas.microsoft.com/office/drawing/2014/main" id="{D269A363-3AC4-4D18-83DF-EB657CE3377C}"/>
                    </a:ext>
                  </a:extLst>
                </p:cNvPr>
                <p:cNvGrpSpPr/>
                <p:nvPr/>
              </p:nvGrpSpPr>
              <p:grpSpPr>
                <a:xfrm>
                  <a:off x="-2477616" y="1123442"/>
                  <a:ext cx="68206" cy="104889"/>
                  <a:chOff x="-2796392" y="1123442"/>
                  <a:chExt cx="120832" cy="104889"/>
                </a:xfrm>
              </p:grpSpPr>
              <p:sp>
                <p:nvSpPr>
                  <p:cNvPr id="58" name="Rechthoek 57">
                    <a:extLst>
                      <a:ext uri="{FF2B5EF4-FFF2-40B4-BE49-F238E27FC236}">
                        <a16:creationId xmlns:a16="http://schemas.microsoft.com/office/drawing/2014/main" id="{537F3C25-38C3-4D54-B865-6F1365AE39C3}"/>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9" name="Rechthoek 58">
                    <a:extLst>
                      <a:ext uri="{FF2B5EF4-FFF2-40B4-BE49-F238E27FC236}">
                        <a16:creationId xmlns:a16="http://schemas.microsoft.com/office/drawing/2014/main" id="{69DAFA64-B1D2-4546-A2C0-8661C7D8A38D}"/>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0" name="Rechthoek 59">
                    <a:extLst>
                      <a:ext uri="{FF2B5EF4-FFF2-40B4-BE49-F238E27FC236}">
                        <a16:creationId xmlns:a16="http://schemas.microsoft.com/office/drawing/2014/main" id="{B0D8C404-D646-447C-A11C-CC6BE3CDF093}"/>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1" name="Rechthoek 60">
                    <a:extLst>
                      <a:ext uri="{FF2B5EF4-FFF2-40B4-BE49-F238E27FC236}">
                        <a16:creationId xmlns:a16="http://schemas.microsoft.com/office/drawing/2014/main" id="{3468466E-E837-431A-92AB-9430FCA0A8BA}"/>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2" name="Rechthoek 61">
                    <a:extLst>
                      <a:ext uri="{FF2B5EF4-FFF2-40B4-BE49-F238E27FC236}">
                        <a16:creationId xmlns:a16="http://schemas.microsoft.com/office/drawing/2014/main" id="{5CD7B25A-738C-4FE3-9966-8D13FAAE1EB4}"/>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19" name="Groep 18">
              <a:extLst>
                <a:ext uri="{FF2B5EF4-FFF2-40B4-BE49-F238E27FC236}">
                  <a16:creationId xmlns:a16="http://schemas.microsoft.com/office/drawing/2014/main" id="{D97B2819-4D1E-4664-8101-59A396C14DD5}"/>
                </a:ext>
              </a:extLst>
            </p:cNvPr>
            <p:cNvGrpSpPr/>
            <p:nvPr userDrawn="1"/>
          </p:nvGrpSpPr>
          <p:grpSpPr>
            <a:xfrm>
              <a:off x="-1905899" y="1286608"/>
              <a:ext cx="413866" cy="427699"/>
              <a:chOff x="-1845083" y="758027"/>
              <a:chExt cx="633799" cy="622540"/>
            </a:xfrm>
          </p:grpSpPr>
          <p:sp>
            <p:nvSpPr>
              <p:cNvPr id="38" name="Afgeronde rechthoek 146">
                <a:extLst>
                  <a:ext uri="{FF2B5EF4-FFF2-40B4-BE49-F238E27FC236}">
                    <a16:creationId xmlns:a16="http://schemas.microsoft.com/office/drawing/2014/main" id="{BC916B72-6B21-4BD5-9B5C-4BB9242C2253}"/>
                  </a:ext>
                </a:extLst>
              </p:cNvPr>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39" name="Groep 38">
                <a:extLst>
                  <a:ext uri="{FF2B5EF4-FFF2-40B4-BE49-F238E27FC236}">
                    <a16:creationId xmlns:a16="http://schemas.microsoft.com/office/drawing/2014/main" id="{9E1E88DB-FEDB-476B-BFC8-6EB7549D40D4}"/>
                  </a:ext>
                </a:extLst>
              </p:cNvPr>
              <p:cNvGrpSpPr/>
              <p:nvPr userDrawn="1"/>
            </p:nvGrpSpPr>
            <p:grpSpPr>
              <a:xfrm>
                <a:off x="-1737766" y="864082"/>
                <a:ext cx="419166" cy="410430"/>
                <a:chOff x="3708400" y="309013"/>
                <a:chExt cx="1901295" cy="1861668"/>
              </a:xfrm>
              <a:solidFill>
                <a:srgbClr val="000000"/>
              </a:solidFill>
            </p:grpSpPr>
            <p:sp>
              <p:nvSpPr>
                <p:cNvPr id="40" name="Rechthoek 39">
                  <a:extLst>
                    <a:ext uri="{FF2B5EF4-FFF2-40B4-BE49-F238E27FC236}">
                      <a16:creationId xmlns:a16="http://schemas.microsoft.com/office/drawing/2014/main" id="{6B3A30D7-89D2-4CAC-A4CB-8F5F9FDD1291}"/>
                    </a:ext>
                  </a:extLst>
                </p:cNvPr>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1" name="Rechthoek 40">
                  <a:extLst>
                    <a:ext uri="{FF2B5EF4-FFF2-40B4-BE49-F238E27FC236}">
                      <a16:creationId xmlns:a16="http://schemas.microsoft.com/office/drawing/2014/main" id="{0590BB82-2C94-4611-B548-674F032B2E79}"/>
                    </a:ext>
                  </a:extLst>
                </p:cNvPr>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2" name="Rechthoek 41">
                  <a:extLst>
                    <a:ext uri="{FF2B5EF4-FFF2-40B4-BE49-F238E27FC236}">
                      <a16:creationId xmlns:a16="http://schemas.microsoft.com/office/drawing/2014/main" id="{58CD3B62-E39B-4A28-93B1-9AB3B18EFFBE}"/>
                    </a:ext>
                  </a:extLst>
                </p:cNvPr>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3" name="Rechthoek 42">
                  <a:extLst>
                    <a:ext uri="{FF2B5EF4-FFF2-40B4-BE49-F238E27FC236}">
                      <a16:creationId xmlns:a16="http://schemas.microsoft.com/office/drawing/2014/main" id="{1DA4377E-562D-4256-969F-FC9402B09BFA}"/>
                    </a:ext>
                  </a:extLst>
                </p:cNvPr>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4" name="Rechthoek 43">
                  <a:extLst>
                    <a:ext uri="{FF2B5EF4-FFF2-40B4-BE49-F238E27FC236}">
                      <a16:creationId xmlns:a16="http://schemas.microsoft.com/office/drawing/2014/main" id="{E071ED93-60A1-4931-8DDF-6767F3CD4206}"/>
                    </a:ext>
                  </a:extLst>
                </p:cNvPr>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5" name="Rechthoek 44">
                  <a:extLst>
                    <a:ext uri="{FF2B5EF4-FFF2-40B4-BE49-F238E27FC236}">
                      <a16:creationId xmlns:a16="http://schemas.microsoft.com/office/drawing/2014/main" id="{7035619C-DE1F-4C5B-BE0A-C016270541A3}"/>
                    </a:ext>
                  </a:extLst>
                </p:cNvPr>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6" name="Rechthoek 45">
                  <a:extLst>
                    <a:ext uri="{FF2B5EF4-FFF2-40B4-BE49-F238E27FC236}">
                      <a16:creationId xmlns:a16="http://schemas.microsoft.com/office/drawing/2014/main" id="{727222BD-1FDB-47E4-89E9-A3A357C4E6EA}"/>
                    </a:ext>
                  </a:extLst>
                </p:cNvPr>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7" name="Rechthoek 46">
                  <a:extLst>
                    <a:ext uri="{FF2B5EF4-FFF2-40B4-BE49-F238E27FC236}">
                      <a16:creationId xmlns:a16="http://schemas.microsoft.com/office/drawing/2014/main" id="{6412182C-31AA-4156-A010-FE6F8F8D78BF}"/>
                    </a:ext>
                  </a:extLst>
                </p:cNvPr>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8" name="Rechthoek 47">
                  <a:extLst>
                    <a:ext uri="{FF2B5EF4-FFF2-40B4-BE49-F238E27FC236}">
                      <a16:creationId xmlns:a16="http://schemas.microsoft.com/office/drawing/2014/main" id="{91FF4554-B2C0-4DEE-86D7-5D32A0E9C678}"/>
                    </a:ext>
                  </a:extLst>
                </p:cNvPr>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9" name="Rechthoek 48">
                  <a:extLst>
                    <a:ext uri="{FF2B5EF4-FFF2-40B4-BE49-F238E27FC236}">
                      <a16:creationId xmlns:a16="http://schemas.microsoft.com/office/drawing/2014/main" id="{E56E0218-C4C7-4512-82A1-6296AEC5BFD8}"/>
                    </a:ext>
                  </a:extLst>
                </p:cNvPr>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0" name="Vrije vorm 158">
                  <a:extLst>
                    <a:ext uri="{FF2B5EF4-FFF2-40B4-BE49-F238E27FC236}">
                      <a16:creationId xmlns:a16="http://schemas.microsoft.com/office/drawing/2014/main" id="{58923BC6-8278-4603-9334-3A5CA3318221}"/>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20" name="Rechte verbindingslijn 19">
              <a:extLst>
                <a:ext uri="{FF2B5EF4-FFF2-40B4-BE49-F238E27FC236}">
                  <a16:creationId xmlns:a16="http://schemas.microsoft.com/office/drawing/2014/main" id="{9D171AEA-1AEF-47CD-A12C-B9D70D1826EF}"/>
                </a:ext>
              </a:extLst>
            </p:cNvPr>
            <p:cNvCxnSpPr>
              <a:stCxn id="53" idx="2"/>
              <a:endCxn id="38" idx="1"/>
            </p:cNvCxnSpPr>
            <p:nvPr userDrawn="1"/>
          </p:nvCxnSpPr>
          <p:spPr>
            <a:xfrm>
              <a:off x="-2772053" y="1446637"/>
              <a:ext cx="866154" cy="53821"/>
            </a:xfrm>
            <a:prstGeom prst="line">
              <a:avLst/>
            </a:prstGeom>
            <a:noFill/>
            <a:ln w="9525" cap="flat" cmpd="sng" algn="ctr">
              <a:solidFill>
                <a:schemeClr val="tx2"/>
              </a:solidFill>
              <a:prstDash val="solid"/>
              <a:headEnd type="oval"/>
            </a:ln>
            <a:effectLst/>
          </p:spPr>
        </p:cxnSp>
        <p:cxnSp>
          <p:nvCxnSpPr>
            <p:cNvPr id="21" name="Rechte verbindingslijn 20">
              <a:extLst>
                <a:ext uri="{FF2B5EF4-FFF2-40B4-BE49-F238E27FC236}">
                  <a16:creationId xmlns:a16="http://schemas.microsoft.com/office/drawing/2014/main" id="{6A5DC239-A87A-4D2B-8A14-0EFAE7D17DBE}"/>
                </a:ext>
              </a:extLst>
            </p:cNvPr>
            <p:cNvCxnSpPr>
              <a:endCxn id="73" idx="1"/>
            </p:cNvCxnSpPr>
            <p:nvPr userDrawn="1"/>
          </p:nvCxnSpPr>
          <p:spPr>
            <a:xfrm flipV="1">
              <a:off x="-2411523" y="1036035"/>
              <a:ext cx="505623" cy="283623"/>
            </a:xfrm>
            <a:prstGeom prst="line">
              <a:avLst/>
            </a:prstGeom>
            <a:noFill/>
            <a:ln w="9525" cap="flat" cmpd="sng" algn="ctr">
              <a:solidFill>
                <a:schemeClr val="tx2"/>
              </a:solidFill>
              <a:prstDash val="solid"/>
              <a:headEnd type="oval"/>
            </a:ln>
            <a:effectLst/>
          </p:spPr>
        </p:cxnSp>
        <p:sp>
          <p:nvSpPr>
            <p:cNvPr id="22" name="Textfield placeholder">
              <a:extLst>
                <a:ext uri="{FF2B5EF4-FFF2-40B4-BE49-F238E27FC236}">
                  <a16:creationId xmlns:a16="http://schemas.microsoft.com/office/drawing/2014/main" id="{036C1B5F-336D-4B47-BDDD-B7F441AE381F}"/>
                </a:ext>
              </a:extLst>
            </p:cNvPr>
            <p:cNvSpPr txBox="1">
              <a:spLocks/>
            </p:cNvSpPr>
            <p:nvPr userDrawn="1"/>
          </p:nvSpPr>
          <p:spPr>
            <a:xfrm>
              <a:off x="-1298784" y="822187"/>
              <a:ext cx="1057381"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omhoog</a:t>
              </a:r>
            </a:p>
          </p:txBody>
        </p:sp>
        <p:sp>
          <p:nvSpPr>
            <p:cNvPr id="23" name="Textfield placeholder">
              <a:extLst>
                <a:ext uri="{FF2B5EF4-FFF2-40B4-BE49-F238E27FC236}">
                  <a16:creationId xmlns:a16="http://schemas.microsoft.com/office/drawing/2014/main" id="{484DAF0F-F1F2-4B0B-81D0-17D5C40B40B0}"/>
                </a:ext>
              </a:extLst>
            </p:cNvPr>
            <p:cNvSpPr txBox="1">
              <a:spLocks/>
            </p:cNvSpPr>
            <p:nvPr userDrawn="1"/>
          </p:nvSpPr>
          <p:spPr>
            <a:xfrm>
              <a:off x="-1298785" y="1286608"/>
              <a:ext cx="107064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omlaag</a:t>
              </a:r>
            </a:p>
          </p:txBody>
        </p:sp>
        <p:sp>
          <p:nvSpPr>
            <p:cNvPr id="24" name="Ovaal 23">
              <a:extLst>
                <a:ext uri="{FF2B5EF4-FFF2-40B4-BE49-F238E27FC236}">
                  <a16:creationId xmlns:a16="http://schemas.microsoft.com/office/drawing/2014/main" id="{FA3399CC-F1A3-4F68-A217-AB3DF07A59C3}"/>
                </a:ext>
              </a:extLst>
            </p:cNvPr>
            <p:cNvSpPr/>
            <p:nvPr userDrawn="1"/>
          </p:nvSpPr>
          <p:spPr>
            <a:xfrm>
              <a:off x="-2917251" y="3580680"/>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grpSp>
          <p:nvGrpSpPr>
            <p:cNvPr id="25" name="Groep 24">
              <a:extLst>
                <a:ext uri="{FF2B5EF4-FFF2-40B4-BE49-F238E27FC236}">
                  <a16:creationId xmlns:a16="http://schemas.microsoft.com/office/drawing/2014/main" id="{74F9BC03-6A86-4874-8BC3-36BA03BE5485}"/>
                </a:ext>
              </a:extLst>
            </p:cNvPr>
            <p:cNvGrpSpPr/>
            <p:nvPr/>
          </p:nvGrpSpPr>
          <p:grpSpPr>
            <a:xfrm>
              <a:off x="-2908046" y="821494"/>
              <a:ext cx="528902" cy="344202"/>
              <a:chOff x="-2880382" y="410556"/>
              <a:chExt cx="528695" cy="344202"/>
            </a:xfrm>
          </p:grpSpPr>
          <p:sp>
            <p:nvSpPr>
              <p:cNvPr id="36" name="Afgeronde rechthoek 144">
                <a:extLst>
                  <a:ext uri="{FF2B5EF4-FFF2-40B4-BE49-F238E27FC236}">
                    <a16:creationId xmlns:a16="http://schemas.microsoft.com/office/drawing/2014/main" id="{185696C4-9857-4911-9EB7-AA365FBE8DB2}"/>
                  </a:ext>
                </a:extLst>
              </p:cNvPr>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sp>
            <p:nvSpPr>
              <p:cNvPr id="37" name="Vrije vorm 145">
                <a:extLst>
                  <a:ext uri="{FF2B5EF4-FFF2-40B4-BE49-F238E27FC236}">
                    <a16:creationId xmlns:a16="http://schemas.microsoft.com/office/drawing/2014/main" id="{4253F5CC-8F6E-4FA5-80A3-E017BA9EE168}"/>
                  </a:ext>
                </a:extLst>
              </p:cNvPr>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766"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26" name="Tekstvak 33">
              <a:extLst>
                <a:ext uri="{FF2B5EF4-FFF2-40B4-BE49-F238E27FC236}">
                  <a16:creationId xmlns:a16="http://schemas.microsoft.com/office/drawing/2014/main" id="{F61C9FF7-D3F7-4CC1-9016-560B70211A9B}"/>
                </a:ext>
              </a:extLst>
            </p:cNvPr>
            <p:cNvSpPr txBox="1"/>
            <p:nvPr userDrawn="1"/>
          </p:nvSpPr>
          <p:spPr>
            <a:xfrm>
              <a:off x="-2917251" y="377548"/>
              <a:ext cx="2680934"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766"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‘Alinea’</a:t>
              </a:r>
            </a:p>
          </p:txBody>
        </p:sp>
        <p:sp>
          <p:nvSpPr>
            <p:cNvPr id="27" name="Textfield placeholder">
              <a:extLst>
                <a:ext uri="{FF2B5EF4-FFF2-40B4-BE49-F238E27FC236}">
                  <a16:creationId xmlns:a16="http://schemas.microsoft.com/office/drawing/2014/main" id="{9C797A9B-37D3-4A06-84A5-18202F7AEBCC}"/>
                </a:ext>
              </a:extLst>
            </p:cNvPr>
            <p:cNvSpPr txBox="1">
              <a:spLocks/>
            </p:cNvSpPr>
            <p:nvPr userDrawn="1"/>
          </p:nvSpPr>
          <p:spPr>
            <a:xfrm>
              <a:off x="-2529617" y="3581587"/>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742" marR="0" lvl="4" indent="-355742" algn="l" defTabSz="355742" rtl="0" eaLnBrk="1" fontAlgn="auto" latinLnBrk="0" hangingPunct="1">
                <a:lnSpc>
                  <a:spcPct val="85000"/>
                </a:lnSpc>
                <a:spcBef>
                  <a:spcPts val="900"/>
                </a:spcBef>
                <a:spcAft>
                  <a:spcPts val="0"/>
                </a:spcAft>
                <a:buClr>
                  <a:schemeClr val="tx1"/>
                </a:buClr>
                <a:buSzTx/>
                <a:buFont typeface="+mj-lt"/>
                <a:buAutoNum type="arabicPeriod"/>
                <a:tabLst/>
                <a:defRPr/>
              </a:pPr>
              <a:r>
                <a:rPr lang="nl-NL" sz="2000" b="0" kern="1200" noProof="0">
                  <a:solidFill>
                    <a:schemeClr val="tx1"/>
                  </a:solidFill>
                  <a:latin typeface="+mn-lt"/>
                  <a:ea typeface="+mn-ea"/>
                  <a:cs typeface="+mn-cs"/>
                </a:rPr>
                <a:t>Level 5</a:t>
              </a:r>
            </a:p>
          </p:txBody>
        </p:sp>
        <p:sp>
          <p:nvSpPr>
            <p:cNvPr id="28" name="Textfield placeholder">
              <a:extLst>
                <a:ext uri="{FF2B5EF4-FFF2-40B4-BE49-F238E27FC236}">
                  <a16:creationId xmlns:a16="http://schemas.microsoft.com/office/drawing/2014/main" id="{36A37F72-CCA2-428F-816B-6D79C455D5CD}"/>
                </a:ext>
              </a:extLst>
            </p:cNvPr>
            <p:cNvSpPr txBox="1">
              <a:spLocks/>
            </p:cNvSpPr>
            <p:nvPr userDrawn="1"/>
          </p:nvSpPr>
          <p:spPr>
            <a:xfrm>
              <a:off x="-2545010" y="437839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05185" marR="0" lvl="6" indent="-273159" algn="l" defTabSz="355742" rtl="0" eaLnBrk="1" fontAlgn="auto" latinLnBrk="0" hangingPunct="1">
                <a:lnSpc>
                  <a:spcPct val="85000"/>
                </a:lnSpc>
                <a:spcBef>
                  <a:spcPts val="900"/>
                </a:spcBef>
                <a:spcAft>
                  <a:spcPts val="0"/>
                </a:spcAft>
                <a:buClr>
                  <a:schemeClr val="tx1"/>
                </a:buClr>
                <a:buSzPct val="80000"/>
                <a:buFont typeface="Arial" panose="020B0604020202020204" pitchFamily="34" charset="0"/>
                <a:buChar char="-"/>
                <a:tabLst/>
                <a:defRPr/>
              </a:pPr>
              <a:r>
                <a:rPr lang="nl-NL" sz="1800" kern="1200" noProof="0">
                  <a:solidFill>
                    <a:schemeClr val="tx1"/>
                  </a:solidFill>
                  <a:latin typeface="+mn-lt"/>
                  <a:ea typeface="+mn-ea"/>
                  <a:cs typeface="+mn-cs"/>
                </a:rPr>
                <a:t>Level 7</a:t>
              </a:r>
            </a:p>
          </p:txBody>
        </p:sp>
        <p:sp>
          <p:nvSpPr>
            <p:cNvPr id="29" name="Ovaal 28">
              <a:extLst>
                <a:ext uri="{FF2B5EF4-FFF2-40B4-BE49-F238E27FC236}">
                  <a16:creationId xmlns:a16="http://schemas.microsoft.com/office/drawing/2014/main" id="{05622C96-F282-410A-AF3F-B3AB2D7253E9}"/>
                </a:ext>
              </a:extLst>
            </p:cNvPr>
            <p:cNvSpPr/>
            <p:nvPr userDrawn="1"/>
          </p:nvSpPr>
          <p:spPr>
            <a:xfrm>
              <a:off x="-2917251" y="397926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30" name="Ovaal 29">
              <a:extLst>
                <a:ext uri="{FF2B5EF4-FFF2-40B4-BE49-F238E27FC236}">
                  <a16:creationId xmlns:a16="http://schemas.microsoft.com/office/drawing/2014/main" id="{E9DA2FE6-4F3B-48C0-94A6-3814BBE27089}"/>
                </a:ext>
              </a:extLst>
            </p:cNvPr>
            <p:cNvSpPr/>
            <p:nvPr userDrawn="1"/>
          </p:nvSpPr>
          <p:spPr>
            <a:xfrm>
              <a:off x="-2917251" y="437785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31" name="Ovaal 30">
              <a:extLst>
                <a:ext uri="{FF2B5EF4-FFF2-40B4-BE49-F238E27FC236}">
                  <a16:creationId xmlns:a16="http://schemas.microsoft.com/office/drawing/2014/main" id="{CDB816EC-85E3-4EEA-8A14-0F874A25154A}"/>
                </a:ext>
              </a:extLst>
            </p:cNvPr>
            <p:cNvSpPr/>
            <p:nvPr userDrawn="1"/>
          </p:nvSpPr>
          <p:spPr>
            <a:xfrm>
              <a:off x="-2917251" y="477643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32" name="Textfield placeholder">
              <a:extLst>
                <a:ext uri="{FF2B5EF4-FFF2-40B4-BE49-F238E27FC236}">
                  <a16:creationId xmlns:a16="http://schemas.microsoft.com/office/drawing/2014/main" id="{6852AB1E-34FA-4CEE-BB5A-4B6AE5604274}"/>
                </a:ext>
              </a:extLst>
            </p:cNvPr>
            <p:cNvSpPr txBox="1">
              <a:spLocks/>
            </p:cNvSpPr>
            <p:nvPr userDrawn="1"/>
          </p:nvSpPr>
          <p:spPr>
            <a:xfrm>
              <a:off x="-2529617" y="3979991"/>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32026" marR="0" lvl="5" indent="-176282" algn="l" defTabSz="355742" rtl="0" eaLnBrk="1" fontAlgn="auto" latinLnBrk="0" hangingPunct="1">
                <a:lnSpc>
                  <a:spcPct val="85000"/>
                </a:lnSpc>
                <a:spcBef>
                  <a:spcPts val="900"/>
                </a:spcBef>
                <a:spcAft>
                  <a:spcPts val="0"/>
                </a:spcAft>
                <a:buClr>
                  <a:schemeClr val="tx1"/>
                </a:buClr>
                <a:buSzTx/>
                <a:buFont typeface="Arial" panose="020B0604020202020204" pitchFamily="34" charset="0"/>
                <a:buChar char="•"/>
                <a:tabLst/>
                <a:defRPr/>
              </a:pPr>
              <a:r>
                <a:rPr lang="nl-NL" sz="1800" i="0" kern="1200" cap="none" baseline="0" noProof="0">
                  <a:solidFill>
                    <a:schemeClr val="tx1"/>
                  </a:solidFill>
                  <a:latin typeface="+mn-lt"/>
                  <a:ea typeface="+mn-ea"/>
                  <a:cs typeface="+mn-cs"/>
                </a:rPr>
                <a:t>Level 6</a:t>
              </a:r>
            </a:p>
          </p:txBody>
        </p:sp>
        <p:sp>
          <p:nvSpPr>
            <p:cNvPr id="33" name="Textfield placeholder">
              <a:extLst>
                <a:ext uri="{FF2B5EF4-FFF2-40B4-BE49-F238E27FC236}">
                  <a16:creationId xmlns:a16="http://schemas.microsoft.com/office/drawing/2014/main" id="{61CDE93B-B35B-4661-8E4E-A78B200D50D3}"/>
                </a:ext>
              </a:extLst>
            </p:cNvPr>
            <p:cNvSpPr txBox="1">
              <a:spLocks/>
            </p:cNvSpPr>
            <p:nvPr userDrawn="1"/>
          </p:nvSpPr>
          <p:spPr>
            <a:xfrm>
              <a:off x="-2529617" y="477679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7" indent="0" algn="l" defTabSz="355742" rtl="0" eaLnBrk="1" fontAlgn="auto" latinLnBrk="0" hangingPunct="1">
                <a:lnSpc>
                  <a:spcPct val="85000"/>
                </a:lnSpc>
                <a:spcBef>
                  <a:spcPts val="0"/>
                </a:spcBef>
                <a:spcAft>
                  <a:spcPts val="1600"/>
                </a:spcAft>
                <a:buClrTx/>
                <a:buSzTx/>
                <a:buFont typeface="Arial" panose="020B0604020202020204" pitchFamily="34" charset="0"/>
                <a:buNone/>
                <a:tabLst/>
                <a:defRPr/>
              </a:pPr>
              <a:r>
                <a:rPr lang="nl-NL" sz="2400" b="0" kern="1200" noProof="0">
                  <a:solidFill>
                    <a:schemeClr val="tx1"/>
                  </a:solidFill>
                  <a:latin typeface="+mj-lt"/>
                  <a:ea typeface="+mn-ea"/>
                  <a:cs typeface="+mn-cs"/>
                </a:rPr>
                <a:t>Level 8</a:t>
              </a:r>
            </a:p>
          </p:txBody>
        </p:sp>
        <p:sp>
          <p:nvSpPr>
            <p:cNvPr id="34" name="Ovaal 33">
              <a:extLst>
                <a:ext uri="{FF2B5EF4-FFF2-40B4-BE49-F238E27FC236}">
                  <a16:creationId xmlns:a16="http://schemas.microsoft.com/office/drawing/2014/main" id="{8E9B43BE-B0DD-44E9-9E33-CE793C120D40}"/>
                </a:ext>
              </a:extLst>
            </p:cNvPr>
            <p:cNvSpPr/>
            <p:nvPr userDrawn="1"/>
          </p:nvSpPr>
          <p:spPr>
            <a:xfrm>
              <a:off x="-2917251" y="517502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sp>
          <p:nvSpPr>
            <p:cNvPr id="35" name="Textfield placeholder">
              <a:extLst>
                <a:ext uri="{FF2B5EF4-FFF2-40B4-BE49-F238E27FC236}">
                  <a16:creationId xmlns:a16="http://schemas.microsoft.com/office/drawing/2014/main" id="{E8743DE0-6FF4-4FAA-B537-E4A86CC69D42}"/>
                </a:ext>
              </a:extLst>
            </p:cNvPr>
            <p:cNvSpPr txBox="1">
              <a:spLocks/>
            </p:cNvSpPr>
            <p:nvPr userDrawn="1"/>
          </p:nvSpPr>
          <p:spPr>
            <a:xfrm>
              <a:off x="-2529617" y="517520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8" indent="0" algn="l" defTabSz="355742" rtl="0" eaLnBrk="1" fontAlgn="auto" latinLnBrk="0" hangingPunct="1">
                <a:lnSpc>
                  <a:spcPct val="85000"/>
                </a:lnSpc>
                <a:spcBef>
                  <a:spcPts val="900"/>
                </a:spcBef>
                <a:spcAft>
                  <a:spcPts val="0"/>
                </a:spcAft>
                <a:buClrTx/>
                <a:buSzTx/>
                <a:buFont typeface="Arial" panose="020B0604020202020204" pitchFamily="34" charset="0"/>
                <a:buNone/>
                <a:tabLst/>
                <a:defRPr/>
              </a:pPr>
              <a:r>
                <a:rPr lang="nl-NL" sz="2000" b="0" i="0" u="none" kern="1200" noProof="0">
                  <a:solidFill>
                    <a:schemeClr val="tx1"/>
                  </a:solidFill>
                  <a:latin typeface="+mn-lt"/>
                  <a:ea typeface="+mn-ea"/>
                  <a:cs typeface="+mn-cs"/>
                </a:rPr>
                <a:t>Level 9</a:t>
              </a:r>
            </a:p>
          </p:txBody>
        </p:sp>
      </p:grpSp>
      <p:sp>
        <p:nvSpPr>
          <p:cNvPr id="87" name="Tijdelijke aanduiding voor voettekst 3">
            <a:extLst>
              <a:ext uri="{FF2B5EF4-FFF2-40B4-BE49-F238E27FC236}">
                <a16:creationId xmlns:a16="http://schemas.microsoft.com/office/drawing/2014/main" id="{27876D94-B755-43BD-B39A-B2680A68DE44}"/>
              </a:ext>
            </a:extLst>
          </p:cNvPr>
          <p:cNvSpPr>
            <a:spLocks noGrp="1"/>
          </p:cNvSpPr>
          <p:nvPr>
            <p:ph type="ftr" sz="quarter" idx="3"/>
          </p:nvPr>
        </p:nvSpPr>
        <p:spPr>
          <a:xfrm>
            <a:off x="4038600" y="6355828"/>
            <a:ext cx="4114800" cy="365125"/>
          </a:xfrm>
          <a:prstGeom prst="rect">
            <a:avLst/>
          </a:prstGeom>
          <a:noFill/>
        </p:spPr>
        <p:txBody>
          <a:bodyPr vert="horz" lIns="91440" tIns="45720" rIns="91440" bIns="45720" rtlCol="0" anchor="ctr">
            <a:scene3d>
              <a:camera prst="orthographicFront">
                <a:rot lat="0" lon="0" rev="0"/>
              </a:camera>
              <a:lightRig rig="threePt" dir="t"/>
            </a:scene3d>
          </a:bodyPr>
          <a:lstStyle>
            <a:lvl1pPr algn="ctr">
              <a:defRPr sz="1000" b="1" spc="600">
                <a:solidFill>
                  <a:schemeClr val="bg1"/>
                </a:solidFill>
              </a:defRPr>
            </a:lvl1pPr>
          </a:lstStyle>
          <a:p>
            <a:endParaRPr lang="nl-NL"/>
          </a:p>
        </p:txBody>
      </p:sp>
    </p:spTree>
    <p:extLst>
      <p:ext uri="{BB962C8B-B14F-4D97-AF65-F5344CB8AC3E}">
        <p14:creationId xmlns:p14="http://schemas.microsoft.com/office/powerpoint/2010/main" val="325644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co_groen_grid">
    <p:bg>
      <p:bgPr>
        <a:blipFill dpi="0" rotWithShape="1">
          <a:blip r:embed="rId2" cstate="hqprint">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3E383C80-F962-5741-902E-AA0F94346F7B}"/>
              </a:ext>
            </a:extLst>
          </p:cNvPr>
          <p:cNvSpPr>
            <a:spLocks noGrp="1"/>
          </p:cNvSpPr>
          <p:nvPr>
            <p:ph type="sldNum" sz="quarter" idx="12"/>
          </p:nvPr>
        </p:nvSpPr>
        <p:spPr>
          <a:xfrm>
            <a:off x="288000" y="6356350"/>
            <a:ext cx="2743200" cy="365125"/>
          </a:xfrm>
        </p:spPr>
        <p:txBody>
          <a:bodyPr/>
          <a:lstStyle>
            <a:lvl1pPr algn="l">
              <a:defRPr>
                <a:solidFill>
                  <a:schemeClr val="bg1"/>
                </a:solidFill>
              </a:defRPr>
            </a:lvl1pPr>
          </a:lstStyle>
          <a:p>
            <a:fld id="{D1A98CB6-53BB-054D-8874-55CB05D70D36}" type="slidenum">
              <a:rPr lang="nl-NL" smtClean="0"/>
              <a:pPr/>
              <a:t>‹nr.›</a:t>
            </a:fld>
            <a:endParaRPr lang="nl-NL"/>
          </a:p>
        </p:txBody>
      </p:sp>
      <p:grpSp>
        <p:nvGrpSpPr>
          <p:cNvPr id="3" name="Groep 2">
            <a:extLst>
              <a:ext uri="{FF2B5EF4-FFF2-40B4-BE49-F238E27FC236}">
                <a16:creationId xmlns:a16="http://schemas.microsoft.com/office/drawing/2014/main" id="{F7DD8CCC-01CB-4A1C-9AFF-7670F57FA8EB}"/>
              </a:ext>
            </a:extLst>
          </p:cNvPr>
          <p:cNvGrpSpPr/>
          <p:nvPr userDrawn="1"/>
        </p:nvGrpSpPr>
        <p:grpSpPr>
          <a:xfrm>
            <a:off x="-2917251" y="0"/>
            <a:ext cx="2689107" cy="5573611"/>
            <a:chOff x="-2917251" y="0"/>
            <a:chExt cx="2689107" cy="5573611"/>
          </a:xfrm>
        </p:grpSpPr>
        <p:sp>
          <p:nvSpPr>
            <p:cNvPr id="4" name="Rechthoek 3">
              <a:extLst>
                <a:ext uri="{FF2B5EF4-FFF2-40B4-BE49-F238E27FC236}">
                  <a16:creationId xmlns:a16="http://schemas.microsoft.com/office/drawing/2014/main" id="{842A4467-CD2C-434A-A32F-4ED013A7F8A3}"/>
                </a:ext>
              </a:extLst>
            </p:cNvPr>
            <p:cNvSpPr/>
            <p:nvPr userDrawn="1"/>
          </p:nvSpPr>
          <p:spPr>
            <a:xfrm>
              <a:off x="-2917251" y="0"/>
              <a:ext cx="2675848" cy="195254"/>
            </a:xfrm>
            <a:prstGeom prst="rect">
              <a:avLst/>
            </a:prstGeom>
            <a:noFill/>
            <a:ln w="25400" cap="flat" cmpd="sng" algn="ctr">
              <a:noFill/>
              <a:prstDash val="solid"/>
            </a:ln>
            <a:effectLst/>
          </p:spPr>
          <p:txBody>
            <a:bodyPr lIns="0" tIns="0" rIns="0" bIns="0" rtlCol="0" anchor="t"/>
            <a:lstStyle/>
            <a:p>
              <a:pPr marL="0" marR="0" lvl="0" indent="0" defTabSz="914766" eaLnBrk="1" fontAlgn="auto" latinLnBrk="0" hangingPunct="1">
                <a:lnSpc>
                  <a:spcPct val="80000"/>
                </a:lnSpc>
                <a:spcBef>
                  <a:spcPts val="0"/>
                </a:spcBef>
                <a:spcAft>
                  <a:spcPts val="0"/>
                </a:spcAft>
                <a:buClrTx/>
                <a:buSzTx/>
                <a:buFontTx/>
                <a:buNone/>
                <a:tabLst/>
                <a:defRPr/>
              </a:pPr>
              <a:r>
                <a:rPr kumimoji="0" lang="nl-NL" sz="1601" b="1" i="0" u="none" strike="noStrike" kern="0" cap="none" spc="0" normalizeH="0" baseline="0" noProof="0">
                  <a:ln>
                    <a:noFill/>
                  </a:ln>
                  <a:solidFill>
                    <a:schemeClr val="tx2"/>
                  </a:solidFill>
                  <a:effectLst/>
                  <a:uLnTx/>
                  <a:uFillTx/>
                  <a:cs typeface="Segoe UI Light" panose="020B0502040204020203" pitchFamily="34" charset="0"/>
                </a:rPr>
                <a:t>TEKST NIVEAUS</a:t>
              </a:r>
            </a:p>
          </p:txBody>
        </p:sp>
        <p:sp>
          <p:nvSpPr>
            <p:cNvPr id="5" name="Textfield placeholder">
              <a:extLst>
                <a:ext uri="{FF2B5EF4-FFF2-40B4-BE49-F238E27FC236}">
                  <a16:creationId xmlns:a16="http://schemas.microsoft.com/office/drawing/2014/main" id="{59E44DE5-B420-4148-97BB-ECB4BA420915}"/>
                </a:ext>
              </a:extLst>
            </p:cNvPr>
            <p:cNvSpPr txBox="1">
              <a:spLocks/>
            </p:cNvSpPr>
            <p:nvPr userDrawn="1"/>
          </p:nvSpPr>
          <p:spPr>
            <a:xfrm>
              <a:off x="-2545010" y="278477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2" indent="0" algn="l" defTabSz="355742" rtl="0" eaLnBrk="1" fontAlgn="auto" latinLnBrk="0" hangingPunct="1">
                <a:lnSpc>
                  <a:spcPct val="85000"/>
                </a:lnSpc>
                <a:spcBef>
                  <a:spcPts val="1800"/>
                </a:spcBef>
                <a:spcAft>
                  <a:spcPts val="0"/>
                </a:spcAft>
                <a:buClr>
                  <a:schemeClr val="accent3"/>
                </a:buClr>
                <a:buSzPct val="100000"/>
                <a:buFont typeface="Arial" panose="020B0604020202020204" pitchFamily="34" charset="0"/>
                <a:buNone/>
                <a:tabLst/>
                <a:defRPr/>
              </a:pPr>
              <a:r>
                <a:rPr lang="nl-NL" sz="2000" kern="1200" noProof="0">
                  <a:solidFill>
                    <a:schemeClr val="tx1"/>
                  </a:solidFill>
                  <a:latin typeface="+mn-lt"/>
                  <a:ea typeface="+mn-ea"/>
                  <a:cs typeface="+mn-cs"/>
                </a:rPr>
                <a:t>Level 3</a:t>
              </a:r>
            </a:p>
          </p:txBody>
        </p:sp>
        <p:sp>
          <p:nvSpPr>
            <p:cNvPr id="7" name="Ovaal 6">
              <a:extLst>
                <a:ext uri="{FF2B5EF4-FFF2-40B4-BE49-F238E27FC236}">
                  <a16:creationId xmlns:a16="http://schemas.microsoft.com/office/drawing/2014/main" id="{1A66C486-884E-4661-94BC-3F93DCFE1747}"/>
                </a:ext>
              </a:extLst>
            </p:cNvPr>
            <p:cNvSpPr/>
            <p:nvPr userDrawn="1"/>
          </p:nvSpPr>
          <p:spPr>
            <a:xfrm>
              <a:off x="-2917251" y="198633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1</a:t>
              </a:r>
            </a:p>
          </p:txBody>
        </p:sp>
        <p:sp>
          <p:nvSpPr>
            <p:cNvPr id="8" name="Ovaal 7">
              <a:extLst>
                <a:ext uri="{FF2B5EF4-FFF2-40B4-BE49-F238E27FC236}">
                  <a16:creationId xmlns:a16="http://schemas.microsoft.com/office/drawing/2014/main" id="{A9A99AAF-477D-4A72-AE93-B4C781EB3ED8}"/>
                </a:ext>
              </a:extLst>
            </p:cNvPr>
            <p:cNvSpPr/>
            <p:nvPr userDrawn="1"/>
          </p:nvSpPr>
          <p:spPr>
            <a:xfrm>
              <a:off x="-2917251" y="238492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9" name="Ovaal 8">
              <a:extLst>
                <a:ext uri="{FF2B5EF4-FFF2-40B4-BE49-F238E27FC236}">
                  <a16:creationId xmlns:a16="http://schemas.microsoft.com/office/drawing/2014/main" id="{3D2D8EC8-7358-470D-A3A6-9788756A8426}"/>
                </a:ext>
              </a:extLst>
            </p:cNvPr>
            <p:cNvSpPr/>
            <p:nvPr userDrawn="1"/>
          </p:nvSpPr>
          <p:spPr>
            <a:xfrm>
              <a:off x="-2917251" y="278350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10" name="Ovaal 9">
              <a:extLst>
                <a:ext uri="{FF2B5EF4-FFF2-40B4-BE49-F238E27FC236}">
                  <a16:creationId xmlns:a16="http://schemas.microsoft.com/office/drawing/2014/main" id="{D7287128-858F-4E7E-BB61-84372CA097C1}"/>
                </a:ext>
              </a:extLst>
            </p:cNvPr>
            <p:cNvSpPr/>
            <p:nvPr userDrawn="1"/>
          </p:nvSpPr>
          <p:spPr>
            <a:xfrm>
              <a:off x="-2917251" y="318209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11" name="Textfield placeholder">
              <a:extLst>
                <a:ext uri="{FF2B5EF4-FFF2-40B4-BE49-F238E27FC236}">
                  <a16:creationId xmlns:a16="http://schemas.microsoft.com/office/drawing/2014/main" id="{B5535BFA-D98E-4896-97E6-8E4585D819EF}"/>
                </a:ext>
              </a:extLst>
            </p:cNvPr>
            <p:cNvSpPr txBox="1">
              <a:spLocks/>
            </p:cNvSpPr>
            <p:nvPr userDrawn="1"/>
          </p:nvSpPr>
          <p:spPr>
            <a:xfrm>
              <a:off x="-2529617" y="1986154"/>
              <a:ext cx="2164554"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1047" marR="0" lvl="0"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2000" kern="1200" noProof="0">
                  <a:solidFill>
                    <a:schemeClr val="tx1"/>
                  </a:solidFill>
                  <a:latin typeface="+mn-lt"/>
                  <a:ea typeface="+mn-ea"/>
                  <a:cs typeface="+mn-cs"/>
                </a:rPr>
                <a:t>Level 1</a:t>
              </a:r>
            </a:p>
          </p:txBody>
        </p:sp>
        <p:sp>
          <p:nvSpPr>
            <p:cNvPr id="12" name="Textfield placeholder">
              <a:extLst>
                <a:ext uri="{FF2B5EF4-FFF2-40B4-BE49-F238E27FC236}">
                  <a16:creationId xmlns:a16="http://schemas.microsoft.com/office/drawing/2014/main" id="{FC5098EA-3755-4E03-BA7C-01E32FDA734E}"/>
                </a:ext>
              </a:extLst>
            </p:cNvPr>
            <p:cNvSpPr txBox="1">
              <a:spLocks/>
            </p:cNvSpPr>
            <p:nvPr userDrawn="1"/>
          </p:nvSpPr>
          <p:spPr>
            <a:xfrm>
              <a:off x="-2529617" y="238637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62095" marR="0" lvl="1"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1800" kern="1200" noProof="0">
                  <a:solidFill>
                    <a:schemeClr val="tx1"/>
                  </a:solidFill>
                  <a:latin typeface="+mn-lt"/>
                  <a:ea typeface="+mn-ea"/>
                  <a:cs typeface="+mn-cs"/>
                </a:rPr>
                <a:t>Level 2</a:t>
              </a:r>
            </a:p>
          </p:txBody>
        </p:sp>
        <p:sp>
          <p:nvSpPr>
            <p:cNvPr id="13" name="Textfield placeholder">
              <a:extLst>
                <a:ext uri="{FF2B5EF4-FFF2-40B4-BE49-F238E27FC236}">
                  <a16:creationId xmlns:a16="http://schemas.microsoft.com/office/drawing/2014/main" id="{B49DECBD-F1A0-4157-995F-0CDB58AEA2E6}"/>
                </a:ext>
              </a:extLst>
            </p:cNvPr>
            <p:cNvSpPr txBox="1">
              <a:spLocks/>
            </p:cNvSpPr>
            <p:nvPr userDrawn="1"/>
          </p:nvSpPr>
          <p:spPr>
            <a:xfrm>
              <a:off x="-2529617" y="318318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355742" rtl="0" eaLnBrk="1" fontAlgn="auto" latinLnBrk="0" hangingPunct="1">
                <a:lnSpc>
                  <a:spcPct val="85000"/>
                </a:lnSpc>
                <a:spcBef>
                  <a:spcPts val="2100"/>
                </a:spcBef>
                <a:spcAft>
                  <a:spcPts val="0"/>
                </a:spcAft>
                <a:buClr>
                  <a:schemeClr val="bg2"/>
                </a:buClr>
                <a:buSzTx/>
                <a:buFont typeface="Arial" panose="020B0604020202020204" pitchFamily="34" charset="0"/>
                <a:buNone/>
                <a:tabLst/>
                <a:defRPr/>
              </a:pPr>
              <a:r>
                <a:rPr lang="nl-NL" sz="2400" b="0" i="0" kern="1200" baseline="0" noProof="0">
                  <a:solidFill>
                    <a:schemeClr val="tx2"/>
                  </a:solidFill>
                  <a:latin typeface="+mj-lt"/>
                  <a:ea typeface="+mn-ea"/>
                  <a:cs typeface="+mn-cs"/>
                </a:rPr>
                <a:t>Level 4</a:t>
              </a:r>
            </a:p>
          </p:txBody>
        </p:sp>
        <p:cxnSp>
          <p:nvCxnSpPr>
            <p:cNvPr id="14" name="Rechte verbindingslijn 13">
              <a:extLst>
                <a:ext uri="{FF2B5EF4-FFF2-40B4-BE49-F238E27FC236}">
                  <a16:creationId xmlns:a16="http://schemas.microsoft.com/office/drawing/2014/main" id="{448CF38A-CB7C-4556-BD17-B6EFF75209EB}"/>
                </a:ext>
              </a:extLst>
            </p:cNvPr>
            <p:cNvCxnSpPr/>
            <p:nvPr userDrawn="1"/>
          </p:nvCxnSpPr>
          <p:spPr>
            <a:xfrm>
              <a:off x="-2916918" y="280344"/>
              <a:ext cx="2675515" cy="0"/>
            </a:xfrm>
            <a:prstGeom prst="line">
              <a:avLst/>
            </a:prstGeom>
            <a:noFill/>
            <a:ln w="9525" cap="flat" cmpd="sng" algn="ctr">
              <a:solidFill>
                <a:schemeClr val="tx2"/>
              </a:solidFill>
              <a:prstDash val="solid"/>
            </a:ln>
            <a:effectLst/>
          </p:spPr>
        </p:cxnSp>
        <p:cxnSp>
          <p:nvCxnSpPr>
            <p:cNvPr id="15" name="Rechte verbindingslijn 14">
              <a:extLst>
                <a:ext uri="{FF2B5EF4-FFF2-40B4-BE49-F238E27FC236}">
                  <a16:creationId xmlns:a16="http://schemas.microsoft.com/office/drawing/2014/main" id="{33EF7A7D-F967-49C5-92BB-467E2EADBB72}"/>
                </a:ext>
              </a:extLst>
            </p:cNvPr>
            <p:cNvCxnSpPr/>
            <p:nvPr userDrawn="1"/>
          </p:nvCxnSpPr>
          <p:spPr>
            <a:xfrm>
              <a:off x="-2916918" y="1847433"/>
              <a:ext cx="2662419" cy="0"/>
            </a:xfrm>
            <a:prstGeom prst="line">
              <a:avLst/>
            </a:prstGeom>
            <a:noFill/>
            <a:ln w="9525" cap="flat" cmpd="sng" algn="ctr">
              <a:solidFill>
                <a:schemeClr val="tx2"/>
              </a:solidFill>
              <a:prstDash val="solid"/>
            </a:ln>
            <a:effectLst/>
          </p:spPr>
        </p:cxnSp>
        <p:cxnSp>
          <p:nvCxnSpPr>
            <p:cNvPr id="16" name="Rechte verbindingslijn 15">
              <a:extLst>
                <a:ext uri="{FF2B5EF4-FFF2-40B4-BE49-F238E27FC236}">
                  <a16:creationId xmlns:a16="http://schemas.microsoft.com/office/drawing/2014/main" id="{81ED1820-5285-4010-AA7B-E64EC0B00C9D}"/>
                </a:ext>
              </a:extLst>
            </p:cNvPr>
            <p:cNvCxnSpPr/>
            <p:nvPr userDrawn="1"/>
          </p:nvCxnSpPr>
          <p:spPr>
            <a:xfrm>
              <a:off x="-2916918" y="5573611"/>
              <a:ext cx="2662419" cy="0"/>
            </a:xfrm>
            <a:prstGeom prst="line">
              <a:avLst/>
            </a:prstGeom>
            <a:noFill/>
            <a:ln w="9525" cap="flat" cmpd="sng" algn="ctr">
              <a:solidFill>
                <a:schemeClr val="tx2"/>
              </a:solidFill>
              <a:prstDash val="solid"/>
            </a:ln>
            <a:effectLst/>
          </p:spPr>
        </p:cxnSp>
        <p:grpSp>
          <p:nvGrpSpPr>
            <p:cNvPr id="17" name="Groep 16">
              <a:extLst>
                <a:ext uri="{FF2B5EF4-FFF2-40B4-BE49-F238E27FC236}">
                  <a16:creationId xmlns:a16="http://schemas.microsoft.com/office/drawing/2014/main" id="{578E3AF8-0C08-4CA4-8157-F6130657F14C}"/>
                </a:ext>
              </a:extLst>
            </p:cNvPr>
            <p:cNvGrpSpPr/>
            <p:nvPr userDrawn="1"/>
          </p:nvGrpSpPr>
          <p:grpSpPr>
            <a:xfrm>
              <a:off x="-1905899" y="822185"/>
              <a:ext cx="409268" cy="427699"/>
              <a:chOff x="-1085063" y="758027"/>
              <a:chExt cx="633799" cy="622540"/>
            </a:xfrm>
          </p:grpSpPr>
          <p:sp>
            <p:nvSpPr>
              <p:cNvPr id="73" name="Afgeronde rechthoek 181">
                <a:extLst>
                  <a:ext uri="{FF2B5EF4-FFF2-40B4-BE49-F238E27FC236}">
                    <a16:creationId xmlns:a16="http://schemas.microsoft.com/office/drawing/2014/main" id="{2AEC129C-DCD9-4753-AE13-6C7AE6E56205}"/>
                  </a:ext>
                </a:extLst>
              </p:cNvPr>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74" name="Groep 73">
                <a:extLst>
                  <a:ext uri="{FF2B5EF4-FFF2-40B4-BE49-F238E27FC236}">
                    <a16:creationId xmlns:a16="http://schemas.microsoft.com/office/drawing/2014/main" id="{3A4D1FE7-B5DF-4031-ADA4-1281A65D8A3B}"/>
                  </a:ext>
                </a:extLst>
              </p:cNvPr>
              <p:cNvGrpSpPr/>
              <p:nvPr userDrawn="1"/>
            </p:nvGrpSpPr>
            <p:grpSpPr>
              <a:xfrm>
                <a:off x="-977746" y="864082"/>
                <a:ext cx="419166" cy="410430"/>
                <a:chOff x="6366933" y="309013"/>
                <a:chExt cx="1901295" cy="1861668"/>
              </a:xfrm>
              <a:solidFill>
                <a:srgbClr val="000000"/>
              </a:solidFill>
            </p:grpSpPr>
            <p:sp>
              <p:nvSpPr>
                <p:cNvPr id="75" name="Rechthoek 74">
                  <a:extLst>
                    <a:ext uri="{FF2B5EF4-FFF2-40B4-BE49-F238E27FC236}">
                      <a16:creationId xmlns:a16="http://schemas.microsoft.com/office/drawing/2014/main" id="{3058E8F5-97AC-4FB1-B05E-743A23AB5AD3}"/>
                    </a:ext>
                  </a:extLst>
                </p:cNvPr>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6" name="Rechthoek 75">
                  <a:extLst>
                    <a:ext uri="{FF2B5EF4-FFF2-40B4-BE49-F238E27FC236}">
                      <a16:creationId xmlns:a16="http://schemas.microsoft.com/office/drawing/2014/main" id="{8BB13853-85A2-4920-AEEF-2007380B8D59}"/>
                    </a:ext>
                  </a:extLst>
                </p:cNvPr>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a:extLst>
                    <a:ext uri="{FF2B5EF4-FFF2-40B4-BE49-F238E27FC236}">
                      <a16:creationId xmlns:a16="http://schemas.microsoft.com/office/drawing/2014/main" id="{26202287-835D-42EF-81E7-A03A72C83C1D}"/>
                    </a:ext>
                  </a:extLst>
                </p:cNvPr>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8" name="Rechthoek 77">
                  <a:extLst>
                    <a:ext uri="{FF2B5EF4-FFF2-40B4-BE49-F238E27FC236}">
                      <a16:creationId xmlns:a16="http://schemas.microsoft.com/office/drawing/2014/main" id="{D9813CD0-247A-4F21-A01B-8C496A6EA062}"/>
                    </a:ext>
                  </a:extLst>
                </p:cNvPr>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9" name="Rechthoek 78">
                  <a:extLst>
                    <a:ext uri="{FF2B5EF4-FFF2-40B4-BE49-F238E27FC236}">
                      <a16:creationId xmlns:a16="http://schemas.microsoft.com/office/drawing/2014/main" id="{65637367-DD62-4AE6-90DE-F79504C62D3F}"/>
                    </a:ext>
                  </a:extLst>
                </p:cNvPr>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0" name="Rechthoek 79">
                  <a:extLst>
                    <a:ext uri="{FF2B5EF4-FFF2-40B4-BE49-F238E27FC236}">
                      <a16:creationId xmlns:a16="http://schemas.microsoft.com/office/drawing/2014/main" id="{9FC3CBDB-E69E-4152-8513-56D7DF75EAA7}"/>
                    </a:ext>
                  </a:extLst>
                </p:cNvPr>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1" name="Rechthoek 80">
                  <a:extLst>
                    <a:ext uri="{FF2B5EF4-FFF2-40B4-BE49-F238E27FC236}">
                      <a16:creationId xmlns:a16="http://schemas.microsoft.com/office/drawing/2014/main" id="{1965B456-1EDE-443C-AF1F-C814DC5C55C2}"/>
                    </a:ext>
                  </a:extLst>
                </p:cNvPr>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a:extLst>
                    <a:ext uri="{FF2B5EF4-FFF2-40B4-BE49-F238E27FC236}">
                      <a16:creationId xmlns:a16="http://schemas.microsoft.com/office/drawing/2014/main" id="{9E13528B-00B4-4E1E-B94F-3162A466F92F}"/>
                    </a:ext>
                  </a:extLst>
                </p:cNvPr>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a:extLst>
                    <a:ext uri="{FF2B5EF4-FFF2-40B4-BE49-F238E27FC236}">
                      <a16:creationId xmlns:a16="http://schemas.microsoft.com/office/drawing/2014/main" id="{071C4F50-734A-4CA2-BBE5-1429B183B362}"/>
                    </a:ext>
                  </a:extLst>
                </p:cNvPr>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a:extLst>
                    <a:ext uri="{FF2B5EF4-FFF2-40B4-BE49-F238E27FC236}">
                      <a16:creationId xmlns:a16="http://schemas.microsoft.com/office/drawing/2014/main" id="{DF785C97-8D98-4EB8-BC8E-401FCA2A5683}"/>
                    </a:ext>
                  </a:extLst>
                </p:cNvPr>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Vrije vorm 193">
                  <a:extLst>
                    <a:ext uri="{FF2B5EF4-FFF2-40B4-BE49-F238E27FC236}">
                      <a16:creationId xmlns:a16="http://schemas.microsoft.com/office/drawing/2014/main" id="{04B6E63C-D8EC-410F-808F-1E5A8DE28880}"/>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18" name="Groep 17">
              <a:extLst>
                <a:ext uri="{FF2B5EF4-FFF2-40B4-BE49-F238E27FC236}">
                  <a16:creationId xmlns:a16="http://schemas.microsoft.com/office/drawing/2014/main" id="{DF8A69B7-57F0-454A-8718-EBE39A6D787A}"/>
                </a:ext>
              </a:extLst>
            </p:cNvPr>
            <p:cNvGrpSpPr/>
            <p:nvPr/>
          </p:nvGrpSpPr>
          <p:grpSpPr>
            <a:xfrm>
              <a:off x="-2908046" y="1213279"/>
              <a:ext cx="533137" cy="509563"/>
              <a:chOff x="-2880382" y="802341"/>
              <a:chExt cx="532929" cy="509563"/>
            </a:xfrm>
          </p:grpSpPr>
          <p:sp>
            <p:nvSpPr>
              <p:cNvPr id="51" name="Rechthoek 50">
                <a:extLst>
                  <a:ext uri="{FF2B5EF4-FFF2-40B4-BE49-F238E27FC236}">
                    <a16:creationId xmlns:a16="http://schemas.microsoft.com/office/drawing/2014/main" id="{C32376D1-EDDC-4908-80AF-AA8579C23F68}"/>
                  </a:ext>
                </a:extLst>
              </p:cNvPr>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pic>
            <p:nvPicPr>
              <p:cNvPr id="52" name="Picture 2">
                <a:extLst>
                  <a:ext uri="{FF2B5EF4-FFF2-40B4-BE49-F238E27FC236}">
                    <a16:creationId xmlns:a16="http://schemas.microsoft.com/office/drawing/2014/main" id="{DB10595F-9C8B-45DE-8A3E-D92CD48BB09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3">
                <a:extLst>
                  <a:ext uri="{FF2B5EF4-FFF2-40B4-BE49-F238E27FC236}">
                    <a16:creationId xmlns:a16="http://schemas.microsoft.com/office/drawing/2014/main" id="{47A1171F-B91E-42FC-9FA3-F2E28F946CEE}"/>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4" name="Groep 53">
                <a:extLst>
                  <a:ext uri="{FF2B5EF4-FFF2-40B4-BE49-F238E27FC236}">
                    <a16:creationId xmlns:a16="http://schemas.microsoft.com/office/drawing/2014/main" id="{26C24F8C-9F39-4015-8274-C50D95B37A45}"/>
                  </a:ext>
                </a:extLst>
              </p:cNvPr>
              <p:cNvGrpSpPr/>
              <p:nvPr/>
            </p:nvGrpSpPr>
            <p:grpSpPr>
              <a:xfrm>
                <a:off x="-2802433" y="1123442"/>
                <a:ext cx="132915" cy="104889"/>
                <a:chOff x="-2796392" y="1123442"/>
                <a:chExt cx="120832" cy="104889"/>
              </a:xfrm>
            </p:grpSpPr>
            <p:sp>
              <p:nvSpPr>
                <p:cNvPr id="68" name="Rechthoek 67">
                  <a:extLst>
                    <a:ext uri="{FF2B5EF4-FFF2-40B4-BE49-F238E27FC236}">
                      <a16:creationId xmlns:a16="http://schemas.microsoft.com/office/drawing/2014/main" id="{1372D3BB-442E-42DC-9636-A67F086E253A}"/>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9" name="Rechthoek 68">
                  <a:extLst>
                    <a:ext uri="{FF2B5EF4-FFF2-40B4-BE49-F238E27FC236}">
                      <a16:creationId xmlns:a16="http://schemas.microsoft.com/office/drawing/2014/main" id="{7EB7D82E-2664-4542-AA39-BF49124805E4}"/>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0" name="Rechthoek 69">
                  <a:extLst>
                    <a:ext uri="{FF2B5EF4-FFF2-40B4-BE49-F238E27FC236}">
                      <a16:creationId xmlns:a16="http://schemas.microsoft.com/office/drawing/2014/main" id="{FBCE6C9C-17F4-42AE-BCCF-316A576FAA6A}"/>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1" name="Rechthoek 70">
                  <a:extLst>
                    <a:ext uri="{FF2B5EF4-FFF2-40B4-BE49-F238E27FC236}">
                      <a16:creationId xmlns:a16="http://schemas.microsoft.com/office/drawing/2014/main" id="{056595C2-81A2-4D9E-AC7C-3546AC4A043C}"/>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a:extLst>
                    <a:ext uri="{FF2B5EF4-FFF2-40B4-BE49-F238E27FC236}">
                      <a16:creationId xmlns:a16="http://schemas.microsoft.com/office/drawing/2014/main" id="{C481204B-2745-4442-950D-F4092FC1FF74}"/>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55" name="Groep 54">
                <a:extLst>
                  <a:ext uri="{FF2B5EF4-FFF2-40B4-BE49-F238E27FC236}">
                    <a16:creationId xmlns:a16="http://schemas.microsoft.com/office/drawing/2014/main" id="{D98D896E-D133-4BA0-8CF4-113CCB181124}"/>
                  </a:ext>
                </a:extLst>
              </p:cNvPr>
              <p:cNvGrpSpPr/>
              <p:nvPr/>
            </p:nvGrpSpPr>
            <p:grpSpPr>
              <a:xfrm>
                <a:off x="-2575435" y="1123442"/>
                <a:ext cx="133931" cy="104889"/>
                <a:chOff x="-2556734" y="1123442"/>
                <a:chExt cx="147324" cy="104889"/>
              </a:xfrm>
            </p:grpSpPr>
            <p:grpSp>
              <p:nvGrpSpPr>
                <p:cNvPr id="56" name="Groep 55">
                  <a:extLst>
                    <a:ext uri="{FF2B5EF4-FFF2-40B4-BE49-F238E27FC236}">
                      <a16:creationId xmlns:a16="http://schemas.microsoft.com/office/drawing/2014/main" id="{F3D6D8AA-6F5F-420B-808C-DE1A03BEF3FB}"/>
                    </a:ext>
                  </a:extLst>
                </p:cNvPr>
                <p:cNvGrpSpPr/>
                <p:nvPr/>
              </p:nvGrpSpPr>
              <p:grpSpPr>
                <a:xfrm>
                  <a:off x="-2556734" y="1123442"/>
                  <a:ext cx="68206" cy="104889"/>
                  <a:chOff x="-2796392" y="1123442"/>
                  <a:chExt cx="120832" cy="104889"/>
                </a:xfrm>
              </p:grpSpPr>
              <p:sp>
                <p:nvSpPr>
                  <p:cNvPr id="63" name="Rechthoek 62">
                    <a:extLst>
                      <a:ext uri="{FF2B5EF4-FFF2-40B4-BE49-F238E27FC236}">
                        <a16:creationId xmlns:a16="http://schemas.microsoft.com/office/drawing/2014/main" id="{853938AC-EA45-4ABF-83DD-2CAC8782CC3C}"/>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4" name="Rechthoek 63">
                    <a:extLst>
                      <a:ext uri="{FF2B5EF4-FFF2-40B4-BE49-F238E27FC236}">
                        <a16:creationId xmlns:a16="http://schemas.microsoft.com/office/drawing/2014/main" id="{EFE9D118-46DD-4DF9-B868-B52EB694268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5" name="Rechthoek 64">
                    <a:extLst>
                      <a:ext uri="{FF2B5EF4-FFF2-40B4-BE49-F238E27FC236}">
                        <a16:creationId xmlns:a16="http://schemas.microsoft.com/office/drawing/2014/main" id="{DC35B949-BE16-48FA-8D06-30E30858F5AD}"/>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6" name="Rechthoek 65">
                    <a:extLst>
                      <a:ext uri="{FF2B5EF4-FFF2-40B4-BE49-F238E27FC236}">
                        <a16:creationId xmlns:a16="http://schemas.microsoft.com/office/drawing/2014/main" id="{520BCBCD-7351-48A5-9021-19195C73C0E0}"/>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7" name="Rechthoek 66">
                    <a:extLst>
                      <a:ext uri="{FF2B5EF4-FFF2-40B4-BE49-F238E27FC236}">
                        <a16:creationId xmlns:a16="http://schemas.microsoft.com/office/drawing/2014/main" id="{58498F81-B7BC-443F-98CE-4F66DD8151BF}"/>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57" name="Groep 56">
                  <a:extLst>
                    <a:ext uri="{FF2B5EF4-FFF2-40B4-BE49-F238E27FC236}">
                      <a16:creationId xmlns:a16="http://schemas.microsoft.com/office/drawing/2014/main" id="{C521D2A3-420B-49FF-87BF-B9EE1D345131}"/>
                    </a:ext>
                  </a:extLst>
                </p:cNvPr>
                <p:cNvGrpSpPr/>
                <p:nvPr/>
              </p:nvGrpSpPr>
              <p:grpSpPr>
                <a:xfrm>
                  <a:off x="-2477616" y="1123442"/>
                  <a:ext cx="68206" cy="104889"/>
                  <a:chOff x="-2796392" y="1123442"/>
                  <a:chExt cx="120832" cy="104889"/>
                </a:xfrm>
              </p:grpSpPr>
              <p:sp>
                <p:nvSpPr>
                  <p:cNvPr id="58" name="Rechthoek 57">
                    <a:extLst>
                      <a:ext uri="{FF2B5EF4-FFF2-40B4-BE49-F238E27FC236}">
                        <a16:creationId xmlns:a16="http://schemas.microsoft.com/office/drawing/2014/main" id="{803A3005-94BB-46A0-A565-E0A9FED3081A}"/>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9" name="Rechthoek 58">
                    <a:extLst>
                      <a:ext uri="{FF2B5EF4-FFF2-40B4-BE49-F238E27FC236}">
                        <a16:creationId xmlns:a16="http://schemas.microsoft.com/office/drawing/2014/main" id="{9C43422A-A941-4A62-A168-90D0442352FB}"/>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0" name="Rechthoek 59">
                    <a:extLst>
                      <a:ext uri="{FF2B5EF4-FFF2-40B4-BE49-F238E27FC236}">
                        <a16:creationId xmlns:a16="http://schemas.microsoft.com/office/drawing/2014/main" id="{EF5DCE86-91DE-4D03-825F-E4793072317E}"/>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1" name="Rechthoek 60">
                    <a:extLst>
                      <a:ext uri="{FF2B5EF4-FFF2-40B4-BE49-F238E27FC236}">
                        <a16:creationId xmlns:a16="http://schemas.microsoft.com/office/drawing/2014/main" id="{92C62AA3-7E9F-46CB-A6A8-5CA50612F13F}"/>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2" name="Rechthoek 61">
                    <a:extLst>
                      <a:ext uri="{FF2B5EF4-FFF2-40B4-BE49-F238E27FC236}">
                        <a16:creationId xmlns:a16="http://schemas.microsoft.com/office/drawing/2014/main" id="{0009D79B-60CF-41C8-8FFF-101EF7F16154}"/>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19" name="Groep 18">
              <a:extLst>
                <a:ext uri="{FF2B5EF4-FFF2-40B4-BE49-F238E27FC236}">
                  <a16:creationId xmlns:a16="http://schemas.microsoft.com/office/drawing/2014/main" id="{30FAD59A-072F-479A-A373-B3EC13F859BC}"/>
                </a:ext>
              </a:extLst>
            </p:cNvPr>
            <p:cNvGrpSpPr/>
            <p:nvPr userDrawn="1"/>
          </p:nvGrpSpPr>
          <p:grpSpPr>
            <a:xfrm>
              <a:off x="-1905899" y="1286608"/>
              <a:ext cx="413866" cy="427699"/>
              <a:chOff x="-1845083" y="758027"/>
              <a:chExt cx="633799" cy="622540"/>
            </a:xfrm>
          </p:grpSpPr>
          <p:sp>
            <p:nvSpPr>
              <p:cNvPr id="38" name="Afgeronde rechthoek 146">
                <a:extLst>
                  <a:ext uri="{FF2B5EF4-FFF2-40B4-BE49-F238E27FC236}">
                    <a16:creationId xmlns:a16="http://schemas.microsoft.com/office/drawing/2014/main" id="{C9FBD33C-BBD2-4FB8-AD71-CE6DCB18BEED}"/>
                  </a:ext>
                </a:extLst>
              </p:cNvPr>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39" name="Groep 38">
                <a:extLst>
                  <a:ext uri="{FF2B5EF4-FFF2-40B4-BE49-F238E27FC236}">
                    <a16:creationId xmlns:a16="http://schemas.microsoft.com/office/drawing/2014/main" id="{4B29E074-F086-4A8D-831C-DF39335EE339}"/>
                  </a:ext>
                </a:extLst>
              </p:cNvPr>
              <p:cNvGrpSpPr/>
              <p:nvPr userDrawn="1"/>
            </p:nvGrpSpPr>
            <p:grpSpPr>
              <a:xfrm>
                <a:off x="-1737766" y="864082"/>
                <a:ext cx="419166" cy="410430"/>
                <a:chOff x="3708400" y="309013"/>
                <a:chExt cx="1901295" cy="1861668"/>
              </a:xfrm>
              <a:solidFill>
                <a:srgbClr val="000000"/>
              </a:solidFill>
            </p:grpSpPr>
            <p:sp>
              <p:nvSpPr>
                <p:cNvPr id="40" name="Rechthoek 39">
                  <a:extLst>
                    <a:ext uri="{FF2B5EF4-FFF2-40B4-BE49-F238E27FC236}">
                      <a16:creationId xmlns:a16="http://schemas.microsoft.com/office/drawing/2014/main" id="{DFC1F33A-739D-4A46-A8F8-C13AB8300A52}"/>
                    </a:ext>
                  </a:extLst>
                </p:cNvPr>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1" name="Rechthoek 40">
                  <a:extLst>
                    <a:ext uri="{FF2B5EF4-FFF2-40B4-BE49-F238E27FC236}">
                      <a16:creationId xmlns:a16="http://schemas.microsoft.com/office/drawing/2014/main" id="{6A07C406-48A0-42C2-B85E-23A85F42B975}"/>
                    </a:ext>
                  </a:extLst>
                </p:cNvPr>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2" name="Rechthoek 41">
                  <a:extLst>
                    <a:ext uri="{FF2B5EF4-FFF2-40B4-BE49-F238E27FC236}">
                      <a16:creationId xmlns:a16="http://schemas.microsoft.com/office/drawing/2014/main" id="{C1B401A4-FED4-4923-AA2F-3ED4F87E6657}"/>
                    </a:ext>
                  </a:extLst>
                </p:cNvPr>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3" name="Rechthoek 42">
                  <a:extLst>
                    <a:ext uri="{FF2B5EF4-FFF2-40B4-BE49-F238E27FC236}">
                      <a16:creationId xmlns:a16="http://schemas.microsoft.com/office/drawing/2014/main" id="{A96E9256-7051-4332-BB78-86F620C18E6E}"/>
                    </a:ext>
                  </a:extLst>
                </p:cNvPr>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4" name="Rechthoek 43">
                  <a:extLst>
                    <a:ext uri="{FF2B5EF4-FFF2-40B4-BE49-F238E27FC236}">
                      <a16:creationId xmlns:a16="http://schemas.microsoft.com/office/drawing/2014/main" id="{BF021265-919D-416A-AAD4-50C11977F82F}"/>
                    </a:ext>
                  </a:extLst>
                </p:cNvPr>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5" name="Rechthoek 44">
                  <a:extLst>
                    <a:ext uri="{FF2B5EF4-FFF2-40B4-BE49-F238E27FC236}">
                      <a16:creationId xmlns:a16="http://schemas.microsoft.com/office/drawing/2014/main" id="{D581DE55-7183-4E46-A302-4FEC473D22E9}"/>
                    </a:ext>
                  </a:extLst>
                </p:cNvPr>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6" name="Rechthoek 45">
                  <a:extLst>
                    <a:ext uri="{FF2B5EF4-FFF2-40B4-BE49-F238E27FC236}">
                      <a16:creationId xmlns:a16="http://schemas.microsoft.com/office/drawing/2014/main" id="{D3FF70DB-F32C-4BAE-A983-8C910F388D12}"/>
                    </a:ext>
                  </a:extLst>
                </p:cNvPr>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7" name="Rechthoek 46">
                  <a:extLst>
                    <a:ext uri="{FF2B5EF4-FFF2-40B4-BE49-F238E27FC236}">
                      <a16:creationId xmlns:a16="http://schemas.microsoft.com/office/drawing/2014/main" id="{5197F37D-B4BB-44D5-8392-D5C321B96632}"/>
                    </a:ext>
                  </a:extLst>
                </p:cNvPr>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8" name="Rechthoek 47">
                  <a:extLst>
                    <a:ext uri="{FF2B5EF4-FFF2-40B4-BE49-F238E27FC236}">
                      <a16:creationId xmlns:a16="http://schemas.microsoft.com/office/drawing/2014/main" id="{617D75CD-E21F-4C2F-873B-0028E49E6907}"/>
                    </a:ext>
                  </a:extLst>
                </p:cNvPr>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9" name="Rechthoek 48">
                  <a:extLst>
                    <a:ext uri="{FF2B5EF4-FFF2-40B4-BE49-F238E27FC236}">
                      <a16:creationId xmlns:a16="http://schemas.microsoft.com/office/drawing/2014/main" id="{32729A4E-6661-4891-BE53-335F5B40B275}"/>
                    </a:ext>
                  </a:extLst>
                </p:cNvPr>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0" name="Vrije vorm 158">
                  <a:extLst>
                    <a:ext uri="{FF2B5EF4-FFF2-40B4-BE49-F238E27FC236}">
                      <a16:creationId xmlns:a16="http://schemas.microsoft.com/office/drawing/2014/main" id="{AB920B84-BD30-44F8-B273-EFAED7D4F52A}"/>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20" name="Rechte verbindingslijn 19">
              <a:extLst>
                <a:ext uri="{FF2B5EF4-FFF2-40B4-BE49-F238E27FC236}">
                  <a16:creationId xmlns:a16="http://schemas.microsoft.com/office/drawing/2014/main" id="{FA5D63DF-635B-4890-935A-6C07EA82D4B7}"/>
                </a:ext>
              </a:extLst>
            </p:cNvPr>
            <p:cNvCxnSpPr>
              <a:stCxn id="53" idx="2"/>
              <a:endCxn id="38" idx="1"/>
            </p:cNvCxnSpPr>
            <p:nvPr userDrawn="1"/>
          </p:nvCxnSpPr>
          <p:spPr>
            <a:xfrm>
              <a:off x="-2772053" y="1446637"/>
              <a:ext cx="866154" cy="53821"/>
            </a:xfrm>
            <a:prstGeom prst="line">
              <a:avLst/>
            </a:prstGeom>
            <a:noFill/>
            <a:ln w="9525" cap="flat" cmpd="sng" algn="ctr">
              <a:solidFill>
                <a:schemeClr val="tx2"/>
              </a:solidFill>
              <a:prstDash val="solid"/>
              <a:headEnd type="oval"/>
            </a:ln>
            <a:effectLst/>
          </p:spPr>
        </p:cxnSp>
        <p:cxnSp>
          <p:nvCxnSpPr>
            <p:cNvPr id="21" name="Rechte verbindingslijn 20">
              <a:extLst>
                <a:ext uri="{FF2B5EF4-FFF2-40B4-BE49-F238E27FC236}">
                  <a16:creationId xmlns:a16="http://schemas.microsoft.com/office/drawing/2014/main" id="{1AE61310-4150-4613-BFC7-757C21C7A7A6}"/>
                </a:ext>
              </a:extLst>
            </p:cNvPr>
            <p:cNvCxnSpPr>
              <a:endCxn id="73" idx="1"/>
            </p:cNvCxnSpPr>
            <p:nvPr userDrawn="1"/>
          </p:nvCxnSpPr>
          <p:spPr>
            <a:xfrm flipV="1">
              <a:off x="-2411523" y="1036035"/>
              <a:ext cx="505623" cy="283623"/>
            </a:xfrm>
            <a:prstGeom prst="line">
              <a:avLst/>
            </a:prstGeom>
            <a:noFill/>
            <a:ln w="9525" cap="flat" cmpd="sng" algn="ctr">
              <a:solidFill>
                <a:schemeClr val="tx2"/>
              </a:solidFill>
              <a:prstDash val="solid"/>
              <a:headEnd type="oval"/>
            </a:ln>
            <a:effectLst/>
          </p:spPr>
        </p:cxnSp>
        <p:sp>
          <p:nvSpPr>
            <p:cNvPr id="22" name="Textfield placeholder">
              <a:extLst>
                <a:ext uri="{FF2B5EF4-FFF2-40B4-BE49-F238E27FC236}">
                  <a16:creationId xmlns:a16="http://schemas.microsoft.com/office/drawing/2014/main" id="{47120AF8-D998-4C20-9E5C-7DD274F1B293}"/>
                </a:ext>
              </a:extLst>
            </p:cNvPr>
            <p:cNvSpPr txBox="1">
              <a:spLocks/>
            </p:cNvSpPr>
            <p:nvPr userDrawn="1"/>
          </p:nvSpPr>
          <p:spPr>
            <a:xfrm>
              <a:off x="-1298784" y="822187"/>
              <a:ext cx="1057381"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omhoog</a:t>
              </a:r>
            </a:p>
          </p:txBody>
        </p:sp>
        <p:sp>
          <p:nvSpPr>
            <p:cNvPr id="23" name="Textfield placeholder">
              <a:extLst>
                <a:ext uri="{FF2B5EF4-FFF2-40B4-BE49-F238E27FC236}">
                  <a16:creationId xmlns:a16="http://schemas.microsoft.com/office/drawing/2014/main" id="{C1368008-AA96-437C-B68F-8D9266B2A2F8}"/>
                </a:ext>
              </a:extLst>
            </p:cNvPr>
            <p:cNvSpPr txBox="1">
              <a:spLocks/>
            </p:cNvSpPr>
            <p:nvPr userDrawn="1"/>
          </p:nvSpPr>
          <p:spPr>
            <a:xfrm>
              <a:off x="-1298785" y="1286608"/>
              <a:ext cx="107064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omlaag</a:t>
              </a:r>
            </a:p>
          </p:txBody>
        </p:sp>
        <p:sp>
          <p:nvSpPr>
            <p:cNvPr id="24" name="Ovaal 23">
              <a:extLst>
                <a:ext uri="{FF2B5EF4-FFF2-40B4-BE49-F238E27FC236}">
                  <a16:creationId xmlns:a16="http://schemas.microsoft.com/office/drawing/2014/main" id="{AA2246AF-0A49-4D92-AC15-C645BD50DC40}"/>
                </a:ext>
              </a:extLst>
            </p:cNvPr>
            <p:cNvSpPr/>
            <p:nvPr userDrawn="1"/>
          </p:nvSpPr>
          <p:spPr>
            <a:xfrm>
              <a:off x="-2917251" y="3580680"/>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grpSp>
          <p:nvGrpSpPr>
            <p:cNvPr id="25" name="Groep 24">
              <a:extLst>
                <a:ext uri="{FF2B5EF4-FFF2-40B4-BE49-F238E27FC236}">
                  <a16:creationId xmlns:a16="http://schemas.microsoft.com/office/drawing/2014/main" id="{81309A56-0B76-4F9B-97FA-7EB4C5520F0F}"/>
                </a:ext>
              </a:extLst>
            </p:cNvPr>
            <p:cNvGrpSpPr/>
            <p:nvPr/>
          </p:nvGrpSpPr>
          <p:grpSpPr>
            <a:xfrm>
              <a:off x="-2908046" y="821494"/>
              <a:ext cx="528902" cy="344202"/>
              <a:chOff x="-2880382" y="410556"/>
              <a:chExt cx="528695" cy="344202"/>
            </a:xfrm>
          </p:grpSpPr>
          <p:sp>
            <p:nvSpPr>
              <p:cNvPr id="36" name="Afgeronde rechthoek 144">
                <a:extLst>
                  <a:ext uri="{FF2B5EF4-FFF2-40B4-BE49-F238E27FC236}">
                    <a16:creationId xmlns:a16="http://schemas.microsoft.com/office/drawing/2014/main" id="{747CEAD8-331F-4938-82BF-50F19DB1157C}"/>
                  </a:ext>
                </a:extLst>
              </p:cNvPr>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sp>
            <p:nvSpPr>
              <p:cNvPr id="37" name="Vrije vorm 145">
                <a:extLst>
                  <a:ext uri="{FF2B5EF4-FFF2-40B4-BE49-F238E27FC236}">
                    <a16:creationId xmlns:a16="http://schemas.microsoft.com/office/drawing/2014/main" id="{B4B26908-9A6D-4F19-A2A5-56CFB4646865}"/>
                  </a:ext>
                </a:extLst>
              </p:cNvPr>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766"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26" name="Tekstvak 33">
              <a:extLst>
                <a:ext uri="{FF2B5EF4-FFF2-40B4-BE49-F238E27FC236}">
                  <a16:creationId xmlns:a16="http://schemas.microsoft.com/office/drawing/2014/main" id="{7B065D41-2244-40A4-98D6-DE006A718FB3}"/>
                </a:ext>
              </a:extLst>
            </p:cNvPr>
            <p:cNvSpPr txBox="1"/>
            <p:nvPr userDrawn="1"/>
          </p:nvSpPr>
          <p:spPr>
            <a:xfrm>
              <a:off x="-2917251" y="377548"/>
              <a:ext cx="2680934"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766"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‘Alinea’</a:t>
              </a:r>
            </a:p>
          </p:txBody>
        </p:sp>
        <p:sp>
          <p:nvSpPr>
            <p:cNvPr id="27" name="Textfield placeholder">
              <a:extLst>
                <a:ext uri="{FF2B5EF4-FFF2-40B4-BE49-F238E27FC236}">
                  <a16:creationId xmlns:a16="http://schemas.microsoft.com/office/drawing/2014/main" id="{FE076041-994B-4409-81BE-51359BB2EE28}"/>
                </a:ext>
              </a:extLst>
            </p:cNvPr>
            <p:cNvSpPr txBox="1">
              <a:spLocks/>
            </p:cNvSpPr>
            <p:nvPr userDrawn="1"/>
          </p:nvSpPr>
          <p:spPr>
            <a:xfrm>
              <a:off x="-2529617" y="3581587"/>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742" marR="0" lvl="4" indent="-355742" algn="l" defTabSz="355742" rtl="0" eaLnBrk="1" fontAlgn="auto" latinLnBrk="0" hangingPunct="1">
                <a:lnSpc>
                  <a:spcPct val="85000"/>
                </a:lnSpc>
                <a:spcBef>
                  <a:spcPts val="900"/>
                </a:spcBef>
                <a:spcAft>
                  <a:spcPts val="0"/>
                </a:spcAft>
                <a:buClr>
                  <a:schemeClr val="tx1"/>
                </a:buClr>
                <a:buSzTx/>
                <a:buFont typeface="+mj-lt"/>
                <a:buAutoNum type="arabicPeriod"/>
                <a:tabLst/>
                <a:defRPr/>
              </a:pPr>
              <a:r>
                <a:rPr lang="nl-NL" sz="2000" b="0" kern="1200" noProof="0">
                  <a:solidFill>
                    <a:schemeClr val="tx1"/>
                  </a:solidFill>
                  <a:latin typeface="+mn-lt"/>
                  <a:ea typeface="+mn-ea"/>
                  <a:cs typeface="+mn-cs"/>
                </a:rPr>
                <a:t>Level 5</a:t>
              </a:r>
            </a:p>
          </p:txBody>
        </p:sp>
        <p:sp>
          <p:nvSpPr>
            <p:cNvPr id="28" name="Textfield placeholder">
              <a:extLst>
                <a:ext uri="{FF2B5EF4-FFF2-40B4-BE49-F238E27FC236}">
                  <a16:creationId xmlns:a16="http://schemas.microsoft.com/office/drawing/2014/main" id="{D02F8CB2-8923-4650-9DEA-51C5018AD474}"/>
                </a:ext>
              </a:extLst>
            </p:cNvPr>
            <p:cNvSpPr txBox="1">
              <a:spLocks/>
            </p:cNvSpPr>
            <p:nvPr userDrawn="1"/>
          </p:nvSpPr>
          <p:spPr>
            <a:xfrm>
              <a:off x="-2545010" y="437839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05185" marR="0" lvl="6" indent="-273159" algn="l" defTabSz="355742" rtl="0" eaLnBrk="1" fontAlgn="auto" latinLnBrk="0" hangingPunct="1">
                <a:lnSpc>
                  <a:spcPct val="85000"/>
                </a:lnSpc>
                <a:spcBef>
                  <a:spcPts val="900"/>
                </a:spcBef>
                <a:spcAft>
                  <a:spcPts val="0"/>
                </a:spcAft>
                <a:buClr>
                  <a:schemeClr val="tx1"/>
                </a:buClr>
                <a:buSzPct val="80000"/>
                <a:buFont typeface="Arial" panose="020B0604020202020204" pitchFamily="34" charset="0"/>
                <a:buChar char="-"/>
                <a:tabLst/>
                <a:defRPr/>
              </a:pPr>
              <a:r>
                <a:rPr lang="nl-NL" sz="1800" kern="1200" noProof="0">
                  <a:solidFill>
                    <a:schemeClr val="tx1"/>
                  </a:solidFill>
                  <a:latin typeface="+mn-lt"/>
                  <a:ea typeface="+mn-ea"/>
                  <a:cs typeface="+mn-cs"/>
                </a:rPr>
                <a:t>Level 7</a:t>
              </a:r>
            </a:p>
          </p:txBody>
        </p:sp>
        <p:sp>
          <p:nvSpPr>
            <p:cNvPr id="29" name="Ovaal 28">
              <a:extLst>
                <a:ext uri="{FF2B5EF4-FFF2-40B4-BE49-F238E27FC236}">
                  <a16:creationId xmlns:a16="http://schemas.microsoft.com/office/drawing/2014/main" id="{6252CD5F-38DA-46BC-8D5C-58CDD175A67B}"/>
                </a:ext>
              </a:extLst>
            </p:cNvPr>
            <p:cNvSpPr/>
            <p:nvPr userDrawn="1"/>
          </p:nvSpPr>
          <p:spPr>
            <a:xfrm>
              <a:off x="-2917251" y="397926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30" name="Ovaal 29">
              <a:extLst>
                <a:ext uri="{FF2B5EF4-FFF2-40B4-BE49-F238E27FC236}">
                  <a16:creationId xmlns:a16="http://schemas.microsoft.com/office/drawing/2014/main" id="{448A98BB-73C9-46BB-8A0A-5315AEDCBA57}"/>
                </a:ext>
              </a:extLst>
            </p:cNvPr>
            <p:cNvSpPr/>
            <p:nvPr userDrawn="1"/>
          </p:nvSpPr>
          <p:spPr>
            <a:xfrm>
              <a:off x="-2917251" y="437785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31" name="Ovaal 30">
              <a:extLst>
                <a:ext uri="{FF2B5EF4-FFF2-40B4-BE49-F238E27FC236}">
                  <a16:creationId xmlns:a16="http://schemas.microsoft.com/office/drawing/2014/main" id="{743871EE-1B27-4EDC-8B45-B366FF37494F}"/>
                </a:ext>
              </a:extLst>
            </p:cNvPr>
            <p:cNvSpPr/>
            <p:nvPr userDrawn="1"/>
          </p:nvSpPr>
          <p:spPr>
            <a:xfrm>
              <a:off x="-2917251" y="477643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32" name="Textfield placeholder">
              <a:extLst>
                <a:ext uri="{FF2B5EF4-FFF2-40B4-BE49-F238E27FC236}">
                  <a16:creationId xmlns:a16="http://schemas.microsoft.com/office/drawing/2014/main" id="{023F8E04-9B65-47B6-BF30-61D8DA74D7EC}"/>
                </a:ext>
              </a:extLst>
            </p:cNvPr>
            <p:cNvSpPr txBox="1">
              <a:spLocks/>
            </p:cNvSpPr>
            <p:nvPr userDrawn="1"/>
          </p:nvSpPr>
          <p:spPr>
            <a:xfrm>
              <a:off x="-2529617" y="3979991"/>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32026" marR="0" lvl="5" indent="-176282" algn="l" defTabSz="355742" rtl="0" eaLnBrk="1" fontAlgn="auto" latinLnBrk="0" hangingPunct="1">
                <a:lnSpc>
                  <a:spcPct val="85000"/>
                </a:lnSpc>
                <a:spcBef>
                  <a:spcPts val="900"/>
                </a:spcBef>
                <a:spcAft>
                  <a:spcPts val="0"/>
                </a:spcAft>
                <a:buClr>
                  <a:schemeClr val="tx1"/>
                </a:buClr>
                <a:buSzTx/>
                <a:buFont typeface="Arial" panose="020B0604020202020204" pitchFamily="34" charset="0"/>
                <a:buChar char="•"/>
                <a:tabLst/>
                <a:defRPr/>
              </a:pPr>
              <a:r>
                <a:rPr lang="nl-NL" sz="1800" i="0" kern="1200" cap="none" baseline="0" noProof="0">
                  <a:solidFill>
                    <a:schemeClr val="tx1"/>
                  </a:solidFill>
                  <a:latin typeface="+mn-lt"/>
                  <a:ea typeface="+mn-ea"/>
                  <a:cs typeface="+mn-cs"/>
                </a:rPr>
                <a:t>Level 6</a:t>
              </a:r>
            </a:p>
          </p:txBody>
        </p:sp>
        <p:sp>
          <p:nvSpPr>
            <p:cNvPr id="33" name="Textfield placeholder">
              <a:extLst>
                <a:ext uri="{FF2B5EF4-FFF2-40B4-BE49-F238E27FC236}">
                  <a16:creationId xmlns:a16="http://schemas.microsoft.com/office/drawing/2014/main" id="{D97DFDD8-10AB-4968-B833-E49BA889A43B}"/>
                </a:ext>
              </a:extLst>
            </p:cNvPr>
            <p:cNvSpPr txBox="1">
              <a:spLocks/>
            </p:cNvSpPr>
            <p:nvPr userDrawn="1"/>
          </p:nvSpPr>
          <p:spPr>
            <a:xfrm>
              <a:off x="-2529617" y="477679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7" indent="0" algn="l" defTabSz="355742" rtl="0" eaLnBrk="1" fontAlgn="auto" latinLnBrk="0" hangingPunct="1">
                <a:lnSpc>
                  <a:spcPct val="85000"/>
                </a:lnSpc>
                <a:spcBef>
                  <a:spcPts val="0"/>
                </a:spcBef>
                <a:spcAft>
                  <a:spcPts val="1600"/>
                </a:spcAft>
                <a:buClrTx/>
                <a:buSzTx/>
                <a:buFont typeface="Arial" panose="020B0604020202020204" pitchFamily="34" charset="0"/>
                <a:buNone/>
                <a:tabLst/>
                <a:defRPr/>
              </a:pPr>
              <a:r>
                <a:rPr lang="nl-NL" sz="2400" b="0" kern="1200" noProof="0">
                  <a:solidFill>
                    <a:schemeClr val="tx1"/>
                  </a:solidFill>
                  <a:latin typeface="+mj-lt"/>
                  <a:ea typeface="+mn-ea"/>
                  <a:cs typeface="+mn-cs"/>
                </a:rPr>
                <a:t>Level 8</a:t>
              </a:r>
            </a:p>
          </p:txBody>
        </p:sp>
        <p:sp>
          <p:nvSpPr>
            <p:cNvPr id="34" name="Ovaal 33">
              <a:extLst>
                <a:ext uri="{FF2B5EF4-FFF2-40B4-BE49-F238E27FC236}">
                  <a16:creationId xmlns:a16="http://schemas.microsoft.com/office/drawing/2014/main" id="{70C7AB7B-7636-43C2-A556-D91D16EB36AE}"/>
                </a:ext>
              </a:extLst>
            </p:cNvPr>
            <p:cNvSpPr/>
            <p:nvPr userDrawn="1"/>
          </p:nvSpPr>
          <p:spPr>
            <a:xfrm>
              <a:off x="-2917251" y="517502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sp>
          <p:nvSpPr>
            <p:cNvPr id="35" name="Textfield placeholder">
              <a:extLst>
                <a:ext uri="{FF2B5EF4-FFF2-40B4-BE49-F238E27FC236}">
                  <a16:creationId xmlns:a16="http://schemas.microsoft.com/office/drawing/2014/main" id="{C01497A0-47D5-4350-9519-8B67579CE379}"/>
                </a:ext>
              </a:extLst>
            </p:cNvPr>
            <p:cNvSpPr txBox="1">
              <a:spLocks/>
            </p:cNvSpPr>
            <p:nvPr userDrawn="1"/>
          </p:nvSpPr>
          <p:spPr>
            <a:xfrm>
              <a:off x="-2529617" y="517520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8" indent="0" algn="l" defTabSz="355742" rtl="0" eaLnBrk="1" fontAlgn="auto" latinLnBrk="0" hangingPunct="1">
                <a:lnSpc>
                  <a:spcPct val="85000"/>
                </a:lnSpc>
                <a:spcBef>
                  <a:spcPts val="900"/>
                </a:spcBef>
                <a:spcAft>
                  <a:spcPts val="0"/>
                </a:spcAft>
                <a:buClrTx/>
                <a:buSzTx/>
                <a:buFont typeface="Arial" panose="020B0604020202020204" pitchFamily="34" charset="0"/>
                <a:buNone/>
                <a:tabLst/>
                <a:defRPr/>
              </a:pPr>
              <a:r>
                <a:rPr lang="nl-NL" sz="2000" b="0" i="0" u="none" kern="1200" noProof="0">
                  <a:solidFill>
                    <a:schemeClr val="tx1"/>
                  </a:solidFill>
                  <a:latin typeface="+mn-lt"/>
                  <a:ea typeface="+mn-ea"/>
                  <a:cs typeface="+mn-cs"/>
                </a:rPr>
                <a:t>Level 9</a:t>
              </a:r>
            </a:p>
          </p:txBody>
        </p:sp>
      </p:grpSp>
      <p:sp>
        <p:nvSpPr>
          <p:cNvPr id="87" name="Tijdelijke aanduiding voor voettekst 3">
            <a:extLst>
              <a:ext uri="{FF2B5EF4-FFF2-40B4-BE49-F238E27FC236}">
                <a16:creationId xmlns:a16="http://schemas.microsoft.com/office/drawing/2014/main" id="{AAD5BE1B-F0F5-4DDB-A329-1ABE145C2640}"/>
              </a:ext>
            </a:extLst>
          </p:cNvPr>
          <p:cNvSpPr>
            <a:spLocks noGrp="1"/>
          </p:cNvSpPr>
          <p:nvPr>
            <p:ph type="ftr" sz="quarter" idx="3"/>
          </p:nvPr>
        </p:nvSpPr>
        <p:spPr>
          <a:xfrm>
            <a:off x="4038600" y="6355828"/>
            <a:ext cx="4114800" cy="365125"/>
          </a:xfrm>
          <a:prstGeom prst="rect">
            <a:avLst/>
          </a:prstGeom>
          <a:noFill/>
        </p:spPr>
        <p:txBody>
          <a:bodyPr vert="horz" lIns="91440" tIns="45720" rIns="91440" bIns="45720" rtlCol="0" anchor="ctr">
            <a:scene3d>
              <a:camera prst="orthographicFront">
                <a:rot lat="0" lon="0" rev="0"/>
              </a:camera>
              <a:lightRig rig="threePt" dir="t"/>
            </a:scene3d>
          </a:bodyPr>
          <a:lstStyle>
            <a:lvl1pPr algn="ctr">
              <a:defRPr sz="1000" b="1" spc="600">
                <a:solidFill>
                  <a:schemeClr val="bg1"/>
                </a:solidFill>
              </a:defRPr>
            </a:lvl1pPr>
          </a:lstStyle>
          <a:p>
            <a:endParaRPr lang="nl-NL"/>
          </a:p>
        </p:txBody>
      </p:sp>
    </p:spTree>
    <p:extLst>
      <p:ext uri="{BB962C8B-B14F-4D97-AF65-F5344CB8AC3E}">
        <p14:creationId xmlns:p14="http://schemas.microsoft.com/office/powerpoint/2010/main" val="262054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inddia_bedankt">
    <p:bg>
      <p:bgPr>
        <a:blipFill dpi="0" rotWithShape="1">
          <a:blip r:embed="rId2" cstate="hqprint">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41F29525-453F-344D-A6BF-C95FB4B09750}"/>
              </a:ext>
            </a:extLst>
          </p:cNvPr>
          <p:cNvSpPr txBox="1">
            <a:spLocks/>
          </p:cNvSpPr>
          <p:nvPr userDrawn="1"/>
        </p:nvSpPr>
        <p:spPr>
          <a:xfrm>
            <a:off x="838200" y="2413800"/>
            <a:ext cx="5656200" cy="19097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chemeClr val="tx1"/>
                </a:solidFill>
                <a:latin typeface="Chivo Bold" pitchFamily="2" charset="77"/>
                <a:ea typeface="+mj-ea"/>
                <a:cs typeface="+mj-cs"/>
              </a:defRPr>
            </a:lvl1pPr>
          </a:lstStyle>
          <a:p>
            <a:r>
              <a:rPr lang="nl-NL">
                <a:solidFill>
                  <a:schemeClr val="bg1"/>
                </a:solidFill>
              </a:rPr>
              <a:t>Bedankt voor uw aandacht</a:t>
            </a:r>
          </a:p>
        </p:txBody>
      </p:sp>
      <p:pic>
        <p:nvPicPr>
          <p:cNvPr id="11" name="Afbeelding 10">
            <a:extLst>
              <a:ext uri="{FF2B5EF4-FFF2-40B4-BE49-F238E27FC236}">
                <a16:creationId xmlns:a16="http://schemas.microsoft.com/office/drawing/2014/main" id="{7AC500B3-5EDA-F148-AFFB-D2B71EA6DBF7}"/>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0" y="256514"/>
            <a:ext cx="3225800" cy="934772"/>
          </a:xfrm>
          <a:prstGeom prst="rect">
            <a:avLst/>
          </a:prstGeom>
        </p:spPr>
      </p:pic>
      <p:sp>
        <p:nvSpPr>
          <p:cNvPr id="3" name="Tijdelijke aanduiding voor tekst 2">
            <a:extLst>
              <a:ext uri="{FF2B5EF4-FFF2-40B4-BE49-F238E27FC236}">
                <a16:creationId xmlns:a16="http://schemas.microsoft.com/office/drawing/2014/main" id="{EA7EC1F2-2B16-4952-BDA3-A07534E7027D}"/>
              </a:ext>
            </a:extLst>
          </p:cNvPr>
          <p:cNvSpPr>
            <a:spLocks noGrp="1"/>
          </p:cNvSpPr>
          <p:nvPr>
            <p:ph type="body" sz="quarter" idx="10"/>
          </p:nvPr>
        </p:nvSpPr>
        <p:spPr>
          <a:xfrm>
            <a:off x="838200" y="4467225"/>
            <a:ext cx="5067300" cy="20669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grpSp>
        <p:nvGrpSpPr>
          <p:cNvPr id="5" name="Groep 4">
            <a:extLst>
              <a:ext uri="{FF2B5EF4-FFF2-40B4-BE49-F238E27FC236}">
                <a16:creationId xmlns:a16="http://schemas.microsoft.com/office/drawing/2014/main" id="{575391F1-5C34-40C3-B5DF-D2B69084304F}"/>
              </a:ext>
            </a:extLst>
          </p:cNvPr>
          <p:cNvGrpSpPr/>
          <p:nvPr userDrawn="1"/>
        </p:nvGrpSpPr>
        <p:grpSpPr>
          <a:xfrm>
            <a:off x="-2917251" y="0"/>
            <a:ext cx="2689107" cy="5573611"/>
            <a:chOff x="-2917251" y="0"/>
            <a:chExt cx="2689107" cy="5573611"/>
          </a:xfrm>
        </p:grpSpPr>
        <p:sp>
          <p:nvSpPr>
            <p:cNvPr id="6" name="Rechthoek 5">
              <a:extLst>
                <a:ext uri="{FF2B5EF4-FFF2-40B4-BE49-F238E27FC236}">
                  <a16:creationId xmlns:a16="http://schemas.microsoft.com/office/drawing/2014/main" id="{655A24E0-F55A-44AB-8D97-4EB63B481B24}"/>
                </a:ext>
              </a:extLst>
            </p:cNvPr>
            <p:cNvSpPr/>
            <p:nvPr userDrawn="1"/>
          </p:nvSpPr>
          <p:spPr>
            <a:xfrm>
              <a:off x="-2917251" y="0"/>
              <a:ext cx="2675848" cy="195254"/>
            </a:xfrm>
            <a:prstGeom prst="rect">
              <a:avLst/>
            </a:prstGeom>
            <a:noFill/>
            <a:ln w="25400" cap="flat" cmpd="sng" algn="ctr">
              <a:noFill/>
              <a:prstDash val="solid"/>
            </a:ln>
            <a:effectLst/>
          </p:spPr>
          <p:txBody>
            <a:bodyPr lIns="0" tIns="0" rIns="0" bIns="0" rtlCol="0" anchor="t"/>
            <a:lstStyle/>
            <a:p>
              <a:pPr marL="0" marR="0" lvl="0" indent="0" defTabSz="914766" eaLnBrk="1" fontAlgn="auto" latinLnBrk="0" hangingPunct="1">
                <a:lnSpc>
                  <a:spcPct val="80000"/>
                </a:lnSpc>
                <a:spcBef>
                  <a:spcPts val="0"/>
                </a:spcBef>
                <a:spcAft>
                  <a:spcPts val="0"/>
                </a:spcAft>
                <a:buClrTx/>
                <a:buSzTx/>
                <a:buFontTx/>
                <a:buNone/>
                <a:tabLst/>
                <a:defRPr/>
              </a:pPr>
              <a:r>
                <a:rPr kumimoji="0" lang="nl-NL" sz="1601" b="1" i="0" u="none" strike="noStrike" kern="0" cap="none" spc="0" normalizeH="0" baseline="0" noProof="0">
                  <a:ln>
                    <a:noFill/>
                  </a:ln>
                  <a:solidFill>
                    <a:schemeClr val="tx2"/>
                  </a:solidFill>
                  <a:effectLst/>
                  <a:uLnTx/>
                  <a:uFillTx/>
                  <a:cs typeface="Segoe UI Light" panose="020B0502040204020203" pitchFamily="34" charset="0"/>
                </a:rPr>
                <a:t>TEKST NIVEAUS</a:t>
              </a:r>
            </a:p>
          </p:txBody>
        </p:sp>
        <p:sp>
          <p:nvSpPr>
            <p:cNvPr id="8" name="Textfield placeholder">
              <a:extLst>
                <a:ext uri="{FF2B5EF4-FFF2-40B4-BE49-F238E27FC236}">
                  <a16:creationId xmlns:a16="http://schemas.microsoft.com/office/drawing/2014/main" id="{E70B8AEE-8458-4614-BB76-7A0D9D7DD212}"/>
                </a:ext>
              </a:extLst>
            </p:cNvPr>
            <p:cNvSpPr txBox="1">
              <a:spLocks/>
            </p:cNvSpPr>
            <p:nvPr userDrawn="1"/>
          </p:nvSpPr>
          <p:spPr>
            <a:xfrm>
              <a:off x="-2545010" y="278477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2" indent="0" algn="l" defTabSz="355742" rtl="0" eaLnBrk="1" fontAlgn="auto" latinLnBrk="0" hangingPunct="1">
                <a:lnSpc>
                  <a:spcPct val="85000"/>
                </a:lnSpc>
                <a:spcBef>
                  <a:spcPts val="1800"/>
                </a:spcBef>
                <a:spcAft>
                  <a:spcPts val="0"/>
                </a:spcAft>
                <a:buClr>
                  <a:schemeClr val="accent3"/>
                </a:buClr>
                <a:buSzPct val="100000"/>
                <a:buFont typeface="Arial" panose="020B0604020202020204" pitchFamily="34" charset="0"/>
                <a:buNone/>
                <a:tabLst/>
                <a:defRPr/>
              </a:pPr>
              <a:r>
                <a:rPr lang="nl-NL" sz="2000" kern="1200" noProof="0">
                  <a:solidFill>
                    <a:schemeClr val="tx1"/>
                  </a:solidFill>
                  <a:latin typeface="+mn-lt"/>
                  <a:ea typeface="+mn-ea"/>
                  <a:cs typeface="+mn-cs"/>
                </a:rPr>
                <a:t>Level 3</a:t>
              </a:r>
            </a:p>
          </p:txBody>
        </p:sp>
        <p:sp>
          <p:nvSpPr>
            <p:cNvPr id="9" name="Ovaal 8">
              <a:extLst>
                <a:ext uri="{FF2B5EF4-FFF2-40B4-BE49-F238E27FC236}">
                  <a16:creationId xmlns:a16="http://schemas.microsoft.com/office/drawing/2014/main" id="{FDE08677-E297-480A-8A11-E81ACD04662B}"/>
                </a:ext>
              </a:extLst>
            </p:cNvPr>
            <p:cNvSpPr/>
            <p:nvPr userDrawn="1"/>
          </p:nvSpPr>
          <p:spPr>
            <a:xfrm>
              <a:off x="-2917251" y="198633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1</a:t>
              </a:r>
            </a:p>
          </p:txBody>
        </p:sp>
        <p:sp>
          <p:nvSpPr>
            <p:cNvPr id="10" name="Ovaal 9">
              <a:extLst>
                <a:ext uri="{FF2B5EF4-FFF2-40B4-BE49-F238E27FC236}">
                  <a16:creationId xmlns:a16="http://schemas.microsoft.com/office/drawing/2014/main" id="{703C04F1-BA44-4987-80D2-680ADC7D6E1A}"/>
                </a:ext>
              </a:extLst>
            </p:cNvPr>
            <p:cNvSpPr/>
            <p:nvPr userDrawn="1"/>
          </p:nvSpPr>
          <p:spPr>
            <a:xfrm>
              <a:off x="-2917251" y="238492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12" name="Ovaal 11">
              <a:extLst>
                <a:ext uri="{FF2B5EF4-FFF2-40B4-BE49-F238E27FC236}">
                  <a16:creationId xmlns:a16="http://schemas.microsoft.com/office/drawing/2014/main" id="{2CDE2B64-AE00-47FA-B4D5-D8F59148BDBE}"/>
                </a:ext>
              </a:extLst>
            </p:cNvPr>
            <p:cNvSpPr/>
            <p:nvPr userDrawn="1"/>
          </p:nvSpPr>
          <p:spPr>
            <a:xfrm>
              <a:off x="-2917251" y="278350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13" name="Ovaal 12">
              <a:extLst>
                <a:ext uri="{FF2B5EF4-FFF2-40B4-BE49-F238E27FC236}">
                  <a16:creationId xmlns:a16="http://schemas.microsoft.com/office/drawing/2014/main" id="{117FB6CD-D076-4B97-9DC6-767CA98D407B}"/>
                </a:ext>
              </a:extLst>
            </p:cNvPr>
            <p:cNvSpPr/>
            <p:nvPr userDrawn="1"/>
          </p:nvSpPr>
          <p:spPr>
            <a:xfrm>
              <a:off x="-2917251" y="318209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14" name="Textfield placeholder">
              <a:extLst>
                <a:ext uri="{FF2B5EF4-FFF2-40B4-BE49-F238E27FC236}">
                  <a16:creationId xmlns:a16="http://schemas.microsoft.com/office/drawing/2014/main" id="{1557613D-785A-4CA3-9B92-D936A1B7BE0C}"/>
                </a:ext>
              </a:extLst>
            </p:cNvPr>
            <p:cNvSpPr txBox="1">
              <a:spLocks/>
            </p:cNvSpPr>
            <p:nvPr userDrawn="1"/>
          </p:nvSpPr>
          <p:spPr>
            <a:xfrm>
              <a:off x="-2529617" y="1986154"/>
              <a:ext cx="2164554"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1047" marR="0" lvl="0"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2000" kern="1200" noProof="0">
                  <a:solidFill>
                    <a:schemeClr val="tx1"/>
                  </a:solidFill>
                  <a:latin typeface="+mn-lt"/>
                  <a:ea typeface="+mn-ea"/>
                  <a:cs typeface="+mn-cs"/>
                </a:rPr>
                <a:t>Level 1</a:t>
              </a:r>
            </a:p>
          </p:txBody>
        </p:sp>
        <p:sp>
          <p:nvSpPr>
            <p:cNvPr id="15" name="Textfield placeholder">
              <a:extLst>
                <a:ext uri="{FF2B5EF4-FFF2-40B4-BE49-F238E27FC236}">
                  <a16:creationId xmlns:a16="http://schemas.microsoft.com/office/drawing/2014/main" id="{BB75AE74-29DF-464D-B91B-97654CAD4DF3}"/>
                </a:ext>
              </a:extLst>
            </p:cNvPr>
            <p:cNvSpPr txBox="1">
              <a:spLocks/>
            </p:cNvSpPr>
            <p:nvPr userDrawn="1"/>
          </p:nvSpPr>
          <p:spPr>
            <a:xfrm>
              <a:off x="-2529617" y="238637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62095" marR="0" lvl="1"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1800" kern="1200" noProof="0">
                  <a:solidFill>
                    <a:schemeClr val="tx1"/>
                  </a:solidFill>
                  <a:latin typeface="+mn-lt"/>
                  <a:ea typeface="+mn-ea"/>
                  <a:cs typeface="+mn-cs"/>
                </a:rPr>
                <a:t>Level 2</a:t>
              </a:r>
            </a:p>
          </p:txBody>
        </p:sp>
        <p:sp>
          <p:nvSpPr>
            <p:cNvPr id="16" name="Textfield placeholder">
              <a:extLst>
                <a:ext uri="{FF2B5EF4-FFF2-40B4-BE49-F238E27FC236}">
                  <a16:creationId xmlns:a16="http://schemas.microsoft.com/office/drawing/2014/main" id="{F4D47291-CBBD-4ADC-A5AA-0385C3E7172A}"/>
                </a:ext>
              </a:extLst>
            </p:cNvPr>
            <p:cNvSpPr txBox="1">
              <a:spLocks/>
            </p:cNvSpPr>
            <p:nvPr userDrawn="1"/>
          </p:nvSpPr>
          <p:spPr>
            <a:xfrm>
              <a:off x="-2529617" y="318318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355742" rtl="0" eaLnBrk="1" fontAlgn="auto" latinLnBrk="0" hangingPunct="1">
                <a:lnSpc>
                  <a:spcPct val="85000"/>
                </a:lnSpc>
                <a:spcBef>
                  <a:spcPts val="2100"/>
                </a:spcBef>
                <a:spcAft>
                  <a:spcPts val="0"/>
                </a:spcAft>
                <a:buClr>
                  <a:schemeClr val="bg2"/>
                </a:buClr>
                <a:buSzTx/>
                <a:buFont typeface="Arial" panose="020B0604020202020204" pitchFamily="34" charset="0"/>
                <a:buNone/>
                <a:tabLst/>
                <a:defRPr/>
              </a:pPr>
              <a:r>
                <a:rPr lang="nl-NL" sz="2400" b="0" i="0" kern="1200" baseline="0" noProof="0">
                  <a:solidFill>
                    <a:schemeClr val="tx2"/>
                  </a:solidFill>
                  <a:latin typeface="+mj-lt"/>
                  <a:ea typeface="+mn-ea"/>
                  <a:cs typeface="+mn-cs"/>
                </a:rPr>
                <a:t>Level 4</a:t>
              </a:r>
            </a:p>
          </p:txBody>
        </p:sp>
        <p:cxnSp>
          <p:nvCxnSpPr>
            <p:cNvPr id="17" name="Rechte verbindingslijn 16">
              <a:extLst>
                <a:ext uri="{FF2B5EF4-FFF2-40B4-BE49-F238E27FC236}">
                  <a16:creationId xmlns:a16="http://schemas.microsoft.com/office/drawing/2014/main" id="{249508DD-A97B-404B-BEE9-5D2209F35F6F}"/>
                </a:ext>
              </a:extLst>
            </p:cNvPr>
            <p:cNvCxnSpPr/>
            <p:nvPr userDrawn="1"/>
          </p:nvCxnSpPr>
          <p:spPr>
            <a:xfrm>
              <a:off x="-2916918" y="280344"/>
              <a:ext cx="2675515" cy="0"/>
            </a:xfrm>
            <a:prstGeom prst="line">
              <a:avLst/>
            </a:prstGeom>
            <a:noFill/>
            <a:ln w="9525" cap="flat" cmpd="sng" algn="ctr">
              <a:solidFill>
                <a:schemeClr val="tx2"/>
              </a:solidFill>
              <a:prstDash val="solid"/>
            </a:ln>
            <a:effectLst/>
          </p:spPr>
        </p:cxnSp>
        <p:cxnSp>
          <p:nvCxnSpPr>
            <p:cNvPr id="18" name="Rechte verbindingslijn 17">
              <a:extLst>
                <a:ext uri="{FF2B5EF4-FFF2-40B4-BE49-F238E27FC236}">
                  <a16:creationId xmlns:a16="http://schemas.microsoft.com/office/drawing/2014/main" id="{6CF23DE7-8CCB-48BE-80B5-8162ABF05345}"/>
                </a:ext>
              </a:extLst>
            </p:cNvPr>
            <p:cNvCxnSpPr/>
            <p:nvPr userDrawn="1"/>
          </p:nvCxnSpPr>
          <p:spPr>
            <a:xfrm>
              <a:off x="-2916918" y="1847433"/>
              <a:ext cx="2662419" cy="0"/>
            </a:xfrm>
            <a:prstGeom prst="line">
              <a:avLst/>
            </a:prstGeom>
            <a:noFill/>
            <a:ln w="9525" cap="flat" cmpd="sng" algn="ctr">
              <a:solidFill>
                <a:schemeClr val="tx2"/>
              </a:solidFill>
              <a:prstDash val="solid"/>
            </a:ln>
            <a:effectLst/>
          </p:spPr>
        </p:cxnSp>
        <p:cxnSp>
          <p:nvCxnSpPr>
            <p:cNvPr id="19" name="Rechte verbindingslijn 18">
              <a:extLst>
                <a:ext uri="{FF2B5EF4-FFF2-40B4-BE49-F238E27FC236}">
                  <a16:creationId xmlns:a16="http://schemas.microsoft.com/office/drawing/2014/main" id="{5D5D598A-265C-4E56-9361-A0A14C37F030}"/>
                </a:ext>
              </a:extLst>
            </p:cNvPr>
            <p:cNvCxnSpPr/>
            <p:nvPr userDrawn="1"/>
          </p:nvCxnSpPr>
          <p:spPr>
            <a:xfrm>
              <a:off x="-2916918" y="5573611"/>
              <a:ext cx="2662419" cy="0"/>
            </a:xfrm>
            <a:prstGeom prst="line">
              <a:avLst/>
            </a:prstGeom>
            <a:noFill/>
            <a:ln w="9525" cap="flat" cmpd="sng" algn="ctr">
              <a:solidFill>
                <a:schemeClr val="tx2"/>
              </a:solidFill>
              <a:prstDash val="solid"/>
            </a:ln>
            <a:effectLst/>
          </p:spPr>
        </p:cxnSp>
        <p:grpSp>
          <p:nvGrpSpPr>
            <p:cNvPr id="20" name="Groep 19">
              <a:extLst>
                <a:ext uri="{FF2B5EF4-FFF2-40B4-BE49-F238E27FC236}">
                  <a16:creationId xmlns:a16="http://schemas.microsoft.com/office/drawing/2014/main" id="{4268DA04-1B85-41F6-9922-1714742B5656}"/>
                </a:ext>
              </a:extLst>
            </p:cNvPr>
            <p:cNvGrpSpPr/>
            <p:nvPr userDrawn="1"/>
          </p:nvGrpSpPr>
          <p:grpSpPr>
            <a:xfrm>
              <a:off x="-1905899" y="822185"/>
              <a:ext cx="409268" cy="427699"/>
              <a:chOff x="-1085063" y="758027"/>
              <a:chExt cx="633799" cy="622540"/>
            </a:xfrm>
          </p:grpSpPr>
          <p:sp>
            <p:nvSpPr>
              <p:cNvPr id="76" name="Afgeronde rechthoek 181">
                <a:extLst>
                  <a:ext uri="{FF2B5EF4-FFF2-40B4-BE49-F238E27FC236}">
                    <a16:creationId xmlns:a16="http://schemas.microsoft.com/office/drawing/2014/main" id="{9DEFDFE6-BB3B-4926-9A68-930F8C8F847C}"/>
                  </a:ext>
                </a:extLst>
              </p:cNvPr>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77" name="Groep 76">
                <a:extLst>
                  <a:ext uri="{FF2B5EF4-FFF2-40B4-BE49-F238E27FC236}">
                    <a16:creationId xmlns:a16="http://schemas.microsoft.com/office/drawing/2014/main" id="{BE3C82F2-5B17-4E1E-8ED0-F3185437B870}"/>
                  </a:ext>
                </a:extLst>
              </p:cNvPr>
              <p:cNvGrpSpPr/>
              <p:nvPr userDrawn="1"/>
            </p:nvGrpSpPr>
            <p:grpSpPr>
              <a:xfrm>
                <a:off x="-977746" y="864082"/>
                <a:ext cx="419166" cy="410430"/>
                <a:chOff x="6366933" y="309013"/>
                <a:chExt cx="1901295" cy="1861668"/>
              </a:xfrm>
              <a:solidFill>
                <a:srgbClr val="000000"/>
              </a:solidFill>
            </p:grpSpPr>
            <p:sp>
              <p:nvSpPr>
                <p:cNvPr id="78" name="Rechthoek 77">
                  <a:extLst>
                    <a:ext uri="{FF2B5EF4-FFF2-40B4-BE49-F238E27FC236}">
                      <a16:creationId xmlns:a16="http://schemas.microsoft.com/office/drawing/2014/main" id="{56E17D83-9CF4-4174-9140-7EF5005C4976}"/>
                    </a:ext>
                  </a:extLst>
                </p:cNvPr>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9" name="Rechthoek 78">
                  <a:extLst>
                    <a:ext uri="{FF2B5EF4-FFF2-40B4-BE49-F238E27FC236}">
                      <a16:creationId xmlns:a16="http://schemas.microsoft.com/office/drawing/2014/main" id="{6A4623FF-2760-47C7-9071-726EF00D49DD}"/>
                    </a:ext>
                  </a:extLst>
                </p:cNvPr>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0" name="Rechthoek 79">
                  <a:extLst>
                    <a:ext uri="{FF2B5EF4-FFF2-40B4-BE49-F238E27FC236}">
                      <a16:creationId xmlns:a16="http://schemas.microsoft.com/office/drawing/2014/main" id="{2492BB1A-406A-4EB6-9E74-164045FEF420}"/>
                    </a:ext>
                  </a:extLst>
                </p:cNvPr>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1" name="Rechthoek 80">
                  <a:extLst>
                    <a:ext uri="{FF2B5EF4-FFF2-40B4-BE49-F238E27FC236}">
                      <a16:creationId xmlns:a16="http://schemas.microsoft.com/office/drawing/2014/main" id="{E2BBD692-2E41-42E5-81AC-13908E3D09CC}"/>
                    </a:ext>
                  </a:extLst>
                </p:cNvPr>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a:extLst>
                    <a:ext uri="{FF2B5EF4-FFF2-40B4-BE49-F238E27FC236}">
                      <a16:creationId xmlns:a16="http://schemas.microsoft.com/office/drawing/2014/main" id="{A149BBB1-7522-4D89-8F55-E37138F6CD1C}"/>
                    </a:ext>
                  </a:extLst>
                </p:cNvPr>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a:extLst>
                    <a:ext uri="{FF2B5EF4-FFF2-40B4-BE49-F238E27FC236}">
                      <a16:creationId xmlns:a16="http://schemas.microsoft.com/office/drawing/2014/main" id="{D60F1D42-DAD5-43FC-A503-2D41A1490B54}"/>
                    </a:ext>
                  </a:extLst>
                </p:cNvPr>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a:extLst>
                    <a:ext uri="{FF2B5EF4-FFF2-40B4-BE49-F238E27FC236}">
                      <a16:creationId xmlns:a16="http://schemas.microsoft.com/office/drawing/2014/main" id="{432AA54D-0BCA-40CA-9029-9354D2BC869D}"/>
                    </a:ext>
                  </a:extLst>
                </p:cNvPr>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a:extLst>
                    <a:ext uri="{FF2B5EF4-FFF2-40B4-BE49-F238E27FC236}">
                      <a16:creationId xmlns:a16="http://schemas.microsoft.com/office/drawing/2014/main" id="{4586C0EC-D9C3-4884-B697-AF0503CE568A}"/>
                    </a:ext>
                  </a:extLst>
                </p:cNvPr>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6" name="Rechthoek 85">
                  <a:extLst>
                    <a:ext uri="{FF2B5EF4-FFF2-40B4-BE49-F238E27FC236}">
                      <a16:creationId xmlns:a16="http://schemas.microsoft.com/office/drawing/2014/main" id="{6FBD346F-A887-47F3-B06C-E7D9AC0C90BB}"/>
                    </a:ext>
                  </a:extLst>
                </p:cNvPr>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7" name="Rechthoek 86">
                  <a:extLst>
                    <a:ext uri="{FF2B5EF4-FFF2-40B4-BE49-F238E27FC236}">
                      <a16:creationId xmlns:a16="http://schemas.microsoft.com/office/drawing/2014/main" id="{E2B0331D-6E96-40FE-B462-DC450B28F746}"/>
                    </a:ext>
                  </a:extLst>
                </p:cNvPr>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8" name="Vrije vorm 193">
                  <a:extLst>
                    <a:ext uri="{FF2B5EF4-FFF2-40B4-BE49-F238E27FC236}">
                      <a16:creationId xmlns:a16="http://schemas.microsoft.com/office/drawing/2014/main" id="{79887DC9-66A5-4309-B19F-FE1373D87B7A}"/>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21" name="Groep 20">
              <a:extLst>
                <a:ext uri="{FF2B5EF4-FFF2-40B4-BE49-F238E27FC236}">
                  <a16:creationId xmlns:a16="http://schemas.microsoft.com/office/drawing/2014/main" id="{FF032804-36C9-4D40-81B7-67D5BC3427B7}"/>
                </a:ext>
              </a:extLst>
            </p:cNvPr>
            <p:cNvGrpSpPr/>
            <p:nvPr/>
          </p:nvGrpSpPr>
          <p:grpSpPr>
            <a:xfrm>
              <a:off x="-2908046" y="1213279"/>
              <a:ext cx="533137" cy="509563"/>
              <a:chOff x="-2880382" y="802341"/>
              <a:chExt cx="532929" cy="509563"/>
            </a:xfrm>
          </p:grpSpPr>
          <p:sp>
            <p:nvSpPr>
              <p:cNvPr id="54" name="Rechthoek 53">
                <a:extLst>
                  <a:ext uri="{FF2B5EF4-FFF2-40B4-BE49-F238E27FC236}">
                    <a16:creationId xmlns:a16="http://schemas.microsoft.com/office/drawing/2014/main" id="{1D46D1DF-317E-4AC6-A4EB-EC1B5208725A}"/>
                  </a:ext>
                </a:extLst>
              </p:cNvPr>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pic>
            <p:nvPicPr>
              <p:cNvPr id="55" name="Picture 2">
                <a:extLst>
                  <a:ext uri="{FF2B5EF4-FFF2-40B4-BE49-F238E27FC236}">
                    <a16:creationId xmlns:a16="http://schemas.microsoft.com/office/drawing/2014/main" id="{05F5268B-D736-49F8-BDB4-A4F96B0492A4}"/>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3">
                <a:extLst>
                  <a:ext uri="{FF2B5EF4-FFF2-40B4-BE49-F238E27FC236}">
                    <a16:creationId xmlns:a16="http://schemas.microsoft.com/office/drawing/2014/main" id="{863151CE-D09B-4B29-B232-4E244A4C5578}"/>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7" name="Groep 56">
                <a:extLst>
                  <a:ext uri="{FF2B5EF4-FFF2-40B4-BE49-F238E27FC236}">
                    <a16:creationId xmlns:a16="http://schemas.microsoft.com/office/drawing/2014/main" id="{B923BFDD-D8FE-40BF-BD86-DC2F7E4E56B2}"/>
                  </a:ext>
                </a:extLst>
              </p:cNvPr>
              <p:cNvGrpSpPr/>
              <p:nvPr/>
            </p:nvGrpSpPr>
            <p:grpSpPr>
              <a:xfrm>
                <a:off x="-2802433" y="1123442"/>
                <a:ext cx="132915" cy="104889"/>
                <a:chOff x="-2796392" y="1123442"/>
                <a:chExt cx="120832" cy="104889"/>
              </a:xfrm>
            </p:grpSpPr>
            <p:sp>
              <p:nvSpPr>
                <p:cNvPr id="71" name="Rechthoek 70">
                  <a:extLst>
                    <a:ext uri="{FF2B5EF4-FFF2-40B4-BE49-F238E27FC236}">
                      <a16:creationId xmlns:a16="http://schemas.microsoft.com/office/drawing/2014/main" id="{A7E46C76-E82A-4B66-846B-5711FE54EC40}"/>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a:extLst>
                    <a:ext uri="{FF2B5EF4-FFF2-40B4-BE49-F238E27FC236}">
                      <a16:creationId xmlns:a16="http://schemas.microsoft.com/office/drawing/2014/main" id="{43232C0B-F8F5-417B-B30E-1341DE9E4D7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3" name="Rechthoek 72">
                  <a:extLst>
                    <a:ext uri="{FF2B5EF4-FFF2-40B4-BE49-F238E27FC236}">
                      <a16:creationId xmlns:a16="http://schemas.microsoft.com/office/drawing/2014/main" id="{83CB63E4-C69F-45A6-B0ED-F53FDCA44CEA}"/>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4" name="Rechthoek 73">
                  <a:extLst>
                    <a:ext uri="{FF2B5EF4-FFF2-40B4-BE49-F238E27FC236}">
                      <a16:creationId xmlns:a16="http://schemas.microsoft.com/office/drawing/2014/main" id="{CCA87A1F-E7EF-41D8-9AB6-CF2F34474E9E}"/>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a:extLst>
                    <a:ext uri="{FF2B5EF4-FFF2-40B4-BE49-F238E27FC236}">
                      <a16:creationId xmlns:a16="http://schemas.microsoft.com/office/drawing/2014/main" id="{E2C9458F-CCE3-4186-B72A-C5ED26ACEC54}"/>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58" name="Groep 57">
                <a:extLst>
                  <a:ext uri="{FF2B5EF4-FFF2-40B4-BE49-F238E27FC236}">
                    <a16:creationId xmlns:a16="http://schemas.microsoft.com/office/drawing/2014/main" id="{C13B98C8-B67E-41D2-8A65-314B9EE979D8}"/>
                  </a:ext>
                </a:extLst>
              </p:cNvPr>
              <p:cNvGrpSpPr/>
              <p:nvPr/>
            </p:nvGrpSpPr>
            <p:grpSpPr>
              <a:xfrm>
                <a:off x="-2575435" y="1123442"/>
                <a:ext cx="133931" cy="104889"/>
                <a:chOff x="-2556734" y="1123442"/>
                <a:chExt cx="147324" cy="104889"/>
              </a:xfrm>
            </p:grpSpPr>
            <p:grpSp>
              <p:nvGrpSpPr>
                <p:cNvPr id="59" name="Groep 58">
                  <a:extLst>
                    <a:ext uri="{FF2B5EF4-FFF2-40B4-BE49-F238E27FC236}">
                      <a16:creationId xmlns:a16="http://schemas.microsoft.com/office/drawing/2014/main" id="{B9060164-CA84-48CB-98BE-A11AAB4ACE8B}"/>
                    </a:ext>
                  </a:extLst>
                </p:cNvPr>
                <p:cNvGrpSpPr/>
                <p:nvPr/>
              </p:nvGrpSpPr>
              <p:grpSpPr>
                <a:xfrm>
                  <a:off x="-2556734" y="1123442"/>
                  <a:ext cx="68206" cy="104889"/>
                  <a:chOff x="-2796392" y="1123442"/>
                  <a:chExt cx="120832" cy="104889"/>
                </a:xfrm>
              </p:grpSpPr>
              <p:sp>
                <p:nvSpPr>
                  <p:cNvPr id="66" name="Rechthoek 65">
                    <a:extLst>
                      <a:ext uri="{FF2B5EF4-FFF2-40B4-BE49-F238E27FC236}">
                        <a16:creationId xmlns:a16="http://schemas.microsoft.com/office/drawing/2014/main" id="{963D08A3-8E22-4510-A010-5F10D1DD7E81}"/>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7" name="Rechthoek 66">
                    <a:extLst>
                      <a:ext uri="{FF2B5EF4-FFF2-40B4-BE49-F238E27FC236}">
                        <a16:creationId xmlns:a16="http://schemas.microsoft.com/office/drawing/2014/main" id="{3FEEC296-F02D-4926-BB56-2322FC3F393C}"/>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8" name="Rechthoek 67">
                    <a:extLst>
                      <a:ext uri="{FF2B5EF4-FFF2-40B4-BE49-F238E27FC236}">
                        <a16:creationId xmlns:a16="http://schemas.microsoft.com/office/drawing/2014/main" id="{B14E853E-1669-47DB-862A-AADA5870B9BA}"/>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9" name="Rechthoek 68">
                    <a:extLst>
                      <a:ext uri="{FF2B5EF4-FFF2-40B4-BE49-F238E27FC236}">
                        <a16:creationId xmlns:a16="http://schemas.microsoft.com/office/drawing/2014/main" id="{234519D1-F2BB-4726-957D-E66217A661FD}"/>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0" name="Rechthoek 69">
                    <a:extLst>
                      <a:ext uri="{FF2B5EF4-FFF2-40B4-BE49-F238E27FC236}">
                        <a16:creationId xmlns:a16="http://schemas.microsoft.com/office/drawing/2014/main" id="{A010AB44-7F96-479C-A380-698692EA0F63}"/>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0" name="Groep 59">
                  <a:extLst>
                    <a:ext uri="{FF2B5EF4-FFF2-40B4-BE49-F238E27FC236}">
                      <a16:creationId xmlns:a16="http://schemas.microsoft.com/office/drawing/2014/main" id="{47C8AB96-2D8A-487A-9436-46213D1DD780}"/>
                    </a:ext>
                  </a:extLst>
                </p:cNvPr>
                <p:cNvGrpSpPr/>
                <p:nvPr/>
              </p:nvGrpSpPr>
              <p:grpSpPr>
                <a:xfrm>
                  <a:off x="-2477616" y="1123442"/>
                  <a:ext cx="68206" cy="104889"/>
                  <a:chOff x="-2796392" y="1123442"/>
                  <a:chExt cx="120832" cy="104889"/>
                </a:xfrm>
              </p:grpSpPr>
              <p:sp>
                <p:nvSpPr>
                  <p:cNvPr id="61" name="Rechthoek 60">
                    <a:extLst>
                      <a:ext uri="{FF2B5EF4-FFF2-40B4-BE49-F238E27FC236}">
                        <a16:creationId xmlns:a16="http://schemas.microsoft.com/office/drawing/2014/main" id="{6C732A3A-4957-4E9B-91E8-1F86B4FEC9A1}"/>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2" name="Rechthoek 61">
                    <a:extLst>
                      <a:ext uri="{FF2B5EF4-FFF2-40B4-BE49-F238E27FC236}">
                        <a16:creationId xmlns:a16="http://schemas.microsoft.com/office/drawing/2014/main" id="{A367FCF5-3888-4A4B-845B-160C1B60FAA3}"/>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3" name="Rechthoek 62">
                    <a:extLst>
                      <a:ext uri="{FF2B5EF4-FFF2-40B4-BE49-F238E27FC236}">
                        <a16:creationId xmlns:a16="http://schemas.microsoft.com/office/drawing/2014/main" id="{7D3D0D49-15A4-46BD-98F8-EF819A073BC3}"/>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4" name="Rechthoek 63">
                    <a:extLst>
                      <a:ext uri="{FF2B5EF4-FFF2-40B4-BE49-F238E27FC236}">
                        <a16:creationId xmlns:a16="http://schemas.microsoft.com/office/drawing/2014/main" id="{471D89B2-3CD5-4EAD-9E66-635CCB0C59DD}"/>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5" name="Rechthoek 64">
                    <a:extLst>
                      <a:ext uri="{FF2B5EF4-FFF2-40B4-BE49-F238E27FC236}">
                        <a16:creationId xmlns:a16="http://schemas.microsoft.com/office/drawing/2014/main" id="{4755F510-EE71-4D2C-A471-4B79C531719D}"/>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22" name="Groep 21">
              <a:extLst>
                <a:ext uri="{FF2B5EF4-FFF2-40B4-BE49-F238E27FC236}">
                  <a16:creationId xmlns:a16="http://schemas.microsoft.com/office/drawing/2014/main" id="{0D02299A-8197-44BA-8600-F11547AC7A2E}"/>
                </a:ext>
              </a:extLst>
            </p:cNvPr>
            <p:cNvGrpSpPr/>
            <p:nvPr userDrawn="1"/>
          </p:nvGrpSpPr>
          <p:grpSpPr>
            <a:xfrm>
              <a:off x="-1905899" y="1286608"/>
              <a:ext cx="413866" cy="427699"/>
              <a:chOff x="-1845083" y="758027"/>
              <a:chExt cx="633799" cy="622540"/>
            </a:xfrm>
          </p:grpSpPr>
          <p:sp>
            <p:nvSpPr>
              <p:cNvPr id="41" name="Afgeronde rechthoek 146">
                <a:extLst>
                  <a:ext uri="{FF2B5EF4-FFF2-40B4-BE49-F238E27FC236}">
                    <a16:creationId xmlns:a16="http://schemas.microsoft.com/office/drawing/2014/main" id="{45965434-3BCC-42EB-A0D0-BA11836CB17E}"/>
                  </a:ext>
                </a:extLst>
              </p:cNvPr>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42" name="Groep 41">
                <a:extLst>
                  <a:ext uri="{FF2B5EF4-FFF2-40B4-BE49-F238E27FC236}">
                    <a16:creationId xmlns:a16="http://schemas.microsoft.com/office/drawing/2014/main" id="{7807AF28-6ABD-4540-B9D7-0AAC66601331}"/>
                  </a:ext>
                </a:extLst>
              </p:cNvPr>
              <p:cNvGrpSpPr/>
              <p:nvPr userDrawn="1"/>
            </p:nvGrpSpPr>
            <p:grpSpPr>
              <a:xfrm>
                <a:off x="-1737766" y="864082"/>
                <a:ext cx="419166" cy="410430"/>
                <a:chOff x="3708400" y="309013"/>
                <a:chExt cx="1901295" cy="1861668"/>
              </a:xfrm>
              <a:solidFill>
                <a:srgbClr val="000000"/>
              </a:solidFill>
            </p:grpSpPr>
            <p:sp>
              <p:nvSpPr>
                <p:cNvPr id="43" name="Rechthoek 42">
                  <a:extLst>
                    <a:ext uri="{FF2B5EF4-FFF2-40B4-BE49-F238E27FC236}">
                      <a16:creationId xmlns:a16="http://schemas.microsoft.com/office/drawing/2014/main" id="{F06BA4B1-203C-4957-83A5-17DDDC2ADCBE}"/>
                    </a:ext>
                  </a:extLst>
                </p:cNvPr>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4" name="Rechthoek 43">
                  <a:extLst>
                    <a:ext uri="{FF2B5EF4-FFF2-40B4-BE49-F238E27FC236}">
                      <a16:creationId xmlns:a16="http://schemas.microsoft.com/office/drawing/2014/main" id="{67CC9D01-5F25-4244-9163-8901F3221338}"/>
                    </a:ext>
                  </a:extLst>
                </p:cNvPr>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5" name="Rechthoek 44">
                  <a:extLst>
                    <a:ext uri="{FF2B5EF4-FFF2-40B4-BE49-F238E27FC236}">
                      <a16:creationId xmlns:a16="http://schemas.microsoft.com/office/drawing/2014/main" id="{BF72DFF4-E6C9-4F26-967E-4CA2E8B2781E}"/>
                    </a:ext>
                  </a:extLst>
                </p:cNvPr>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6" name="Rechthoek 45">
                  <a:extLst>
                    <a:ext uri="{FF2B5EF4-FFF2-40B4-BE49-F238E27FC236}">
                      <a16:creationId xmlns:a16="http://schemas.microsoft.com/office/drawing/2014/main" id="{6FB87E14-AB5D-459F-BB23-F61883870D54}"/>
                    </a:ext>
                  </a:extLst>
                </p:cNvPr>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7" name="Rechthoek 46">
                  <a:extLst>
                    <a:ext uri="{FF2B5EF4-FFF2-40B4-BE49-F238E27FC236}">
                      <a16:creationId xmlns:a16="http://schemas.microsoft.com/office/drawing/2014/main" id="{55F90D5C-2C3E-4517-8DC4-848136DFA089}"/>
                    </a:ext>
                  </a:extLst>
                </p:cNvPr>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8" name="Rechthoek 47">
                  <a:extLst>
                    <a:ext uri="{FF2B5EF4-FFF2-40B4-BE49-F238E27FC236}">
                      <a16:creationId xmlns:a16="http://schemas.microsoft.com/office/drawing/2014/main" id="{64506820-9A59-4A63-872C-0A835476CC78}"/>
                    </a:ext>
                  </a:extLst>
                </p:cNvPr>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9" name="Rechthoek 48">
                  <a:extLst>
                    <a:ext uri="{FF2B5EF4-FFF2-40B4-BE49-F238E27FC236}">
                      <a16:creationId xmlns:a16="http://schemas.microsoft.com/office/drawing/2014/main" id="{69F07BC5-7630-4AEA-9773-82C75A8A7C61}"/>
                    </a:ext>
                  </a:extLst>
                </p:cNvPr>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0" name="Rechthoek 49">
                  <a:extLst>
                    <a:ext uri="{FF2B5EF4-FFF2-40B4-BE49-F238E27FC236}">
                      <a16:creationId xmlns:a16="http://schemas.microsoft.com/office/drawing/2014/main" id="{3A3ED3D3-845E-4D57-83B8-7F6465186EBA}"/>
                    </a:ext>
                  </a:extLst>
                </p:cNvPr>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1" name="Rechthoek 50">
                  <a:extLst>
                    <a:ext uri="{FF2B5EF4-FFF2-40B4-BE49-F238E27FC236}">
                      <a16:creationId xmlns:a16="http://schemas.microsoft.com/office/drawing/2014/main" id="{DEB08124-3B55-49A9-8D94-0030510198B9}"/>
                    </a:ext>
                  </a:extLst>
                </p:cNvPr>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2" name="Rechthoek 51">
                  <a:extLst>
                    <a:ext uri="{FF2B5EF4-FFF2-40B4-BE49-F238E27FC236}">
                      <a16:creationId xmlns:a16="http://schemas.microsoft.com/office/drawing/2014/main" id="{C96D0698-2A57-4421-97A6-D9538D2B8481}"/>
                    </a:ext>
                  </a:extLst>
                </p:cNvPr>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3" name="Vrije vorm 158">
                  <a:extLst>
                    <a:ext uri="{FF2B5EF4-FFF2-40B4-BE49-F238E27FC236}">
                      <a16:creationId xmlns:a16="http://schemas.microsoft.com/office/drawing/2014/main" id="{E427CA33-3D37-4BA7-96AA-EE5E87D42715}"/>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23" name="Rechte verbindingslijn 22">
              <a:extLst>
                <a:ext uri="{FF2B5EF4-FFF2-40B4-BE49-F238E27FC236}">
                  <a16:creationId xmlns:a16="http://schemas.microsoft.com/office/drawing/2014/main" id="{FA567558-FA4D-43F0-A297-C05227535FF7}"/>
                </a:ext>
              </a:extLst>
            </p:cNvPr>
            <p:cNvCxnSpPr>
              <a:stCxn id="56" idx="2"/>
              <a:endCxn id="41" idx="1"/>
            </p:cNvCxnSpPr>
            <p:nvPr userDrawn="1"/>
          </p:nvCxnSpPr>
          <p:spPr>
            <a:xfrm>
              <a:off x="-2772053" y="1446637"/>
              <a:ext cx="866154" cy="53821"/>
            </a:xfrm>
            <a:prstGeom prst="line">
              <a:avLst/>
            </a:prstGeom>
            <a:noFill/>
            <a:ln w="9525" cap="flat" cmpd="sng" algn="ctr">
              <a:solidFill>
                <a:schemeClr val="tx2"/>
              </a:solidFill>
              <a:prstDash val="solid"/>
              <a:headEnd type="oval"/>
            </a:ln>
            <a:effectLst/>
          </p:spPr>
        </p:cxnSp>
        <p:cxnSp>
          <p:nvCxnSpPr>
            <p:cNvPr id="24" name="Rechte verbindingslijn 23">
              <a:extLst>
                <a:ext uri="{FF2B5EF4-FFF2-40B4-BE49-F238E27FC236}">
                  <a16:creationId xmlns:a16="http://schemas.microsoft.com/office/drawing/2014/main" id="{6AEE2CA2-914F-4923-B5A6-64C5E6EB8DE6}"/>
                </a:ext>
              </a:extLst>
            </p:cNvPr>
            <p:cNvCxnSpPr>
              <a:endCxn id="76" idx="1"/>
            </p:cNvCxnSpPr>
            <p:nvPr userDrawn="1"/>
          </p:nvCxnSpPr>
          <p:spPr>
            <a:xfrm flipV="1">
              <a:off x="-2411523" y="1036035"/>
              <a:ext cx="505623" cy="283623"/>
            </a:xfrm>
            <a:prstGeom prst="line">
              <a:avLst/>
            </a:prstGeom>
            <a:noFill/>
            <a:ln w="9525" cap="flat" cmpd="sng" algn="ctr">
              <a:solidFill>
                <a:schemeClr val="tx2"/>
              </a:solidFill>
              <a:prstDash val="solid"/>
              <a:headEnd type="oval"/>
            </a:ln>
            <a:effectLst/>
          </p:spPr>
        </p:cxnSp>
        <p:sp>
          <p:nvSpPr>
            <p:cNvPr id="25" name="Textfield placeholder">
              <a:extLst>
                <a:ext uri="{FF2B5EF4-FFF2-40B4-BE49-F238E27FC236}">
                  <a16:creationId xmlns:a16="http://schemas.microsoft.com/office/drawing/2014/main" id="{62DFC204-3328-42B7-AE93-9F2DFD594B31}"/>
                </a:ext>
              </a:extLst>
            </p:cNvPr>
            <p:cNvSpPr txBox="1">
              <a:spLocks/>
            </p:cNvSpPr>
            <p:nvPr userDrawn="1"/>
          </p:nvSpPr>
          <p:spPr>
            <a:xfrm>
              <a:off x="-1298784" y="822187"/>
              <a:ext cx="1057381"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omhoog</a:t>
              </a:r>
            </a:p>
          </p:txBody>
        </p:sp>
        <p:sp>
          <p:nvSpPr>
            <p:cNvPr id="26" name="Textfield placeholder">
              <a:extLst>
                <a:ext uri="{FF2B5EF4-FFF2-40B4-BE49-F238E27FC236}">
                  <a16:creationId xmlns:a16="http://schemas.microsoft.com/office/drawing/2014/main" id="{726555A7-FBEE-4BC8-8F9D-BCA7CE58075D}"/>
                </a:ext>
              </a:extLst>
            </p:cNvPr>
            <p:cNvSpPr txBox="1">
              <a:spLocks/>
            </p:cNvSpPr>
            <p:nvPr userDrawn="1"/>
          </p:nvSpPr>
          <p:spPr>
            <a:xfrm>
              <a:off x="-1298785" y="1286608"/>
              <a:ext cx="107064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omlaag</a:t>
              </a:r>
            </a:p>
          </p:txBody>
        </p:sp>
        <p:sp>
          <p:nvSpPr>
            <p:cNvPr id="27" name="Ovaal 26">
              <a:extLst>
                <a:ext uri="{FF2B5EF4-FFF2-40B4-BE49-F238E27FC236}">
                  <a16:creationId xmlns:a16="http://schemas.microsoft.com/office/drawing/2014/main" id="{DDAA4E43-AE1A-4254-A3BB-3F6C16FC4F74}"/>
                </a:ext>
              </a:extLst>
            </p:cNvPr>
            <p:cNvSpPr/>
            <p:nvPr userDrawn="1"/>
          </p:nvSpPr>
          <p:spPr>
            <a:xfrm>
              <a:off x="-2917251" y="3580680"/>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grpSp>
          <p:nvGrpSpPr>
            <p:cNvPr id="28" name="Groep 27">
              <a:extLst>
                <a:ext uri="{FF2B5EF4-FFF2-40B4-BE49-F238E27FC236}">
                  <a16:creationId xmlns:a16="http://schemas.microsoft.com/office/drawing/2014/main" id="{10881A04-7C88-4E0D-9DE0-A77C3F9A2704}"/>
                </a:ext>
              </a:extLst>
            </p:cNvPr>
            <p:cNvGrpSpPr/>
            <p:nvPr/>
          </p:nvGrpSpPr>
          <p:grpSpPr>
            <a:xfrm>
              <a:off x="-2908046" y="821494"/>
              <a:ext cx="528902" cy="344202"/>
              <a:chOff x="-2880382" y="410556"/>
              <a:chExt cx="528695" cy="344202"/>
            </a:xfrm>
          </p:grpSpPr>
          <p:sp>
            <p:nvSpPr>
              <p:cNvPr id="39" name="Afgeronde rechthoek 144">
                <a:extLst>
                  <a:ext uri="{FF2B5EF4-FFF2-40B4-BE49-F238E27FC236}">
                    <a16:creationId xmlns:a16="http://schemas.microsoft.com/office/drawing/2014/main" id="{DC71AB5B-4F62-46B9-B49C-553C02DCEE2D}"/>
                  </a:ext>
                </a:extLst>
              </p:cNvPr>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sp>
            <p:nvSpPr>
              <p:cNvPr id="40" name="Vrije vorm 145">
                <a:extLst>
                  <a:ext uri="{FF2B5EF4-FFF2-40B4-BE49-F238E27FC236}">
                    <a16:creationId xmlns:a16="http://schemas.microsoft.com/office/drawing/2014/main" id="{00249906-314F-40D8-B659-CB6C67531470}"/>
                  </a:ext>
                </a:extLst>
              </p:cNvPr>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766"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29" name="Tekstvak 33">
              <a:extLst>
                <a:ext uri="{FF2B5EF4-FFF2-40B4-BE49-F238E27FC236}">
                  <a16:creationId xmlns:a16="http://schemas.microsoft.com/office/drawing/2014/main" id="{AB545654-9957-4A56-A2FB-D06CF5A0BF7B}"/>
                </a:ext>
              </a:extLst>
            </p:cNvPr>
            <p:cNvSpPr txBox="1"/>
            <p:nvPr userDrawn="1"/>
          </p:nvSpPr>
          <p:spPr>
            <a:xfrm>
              <a:off x="-2917251" y="377548"/>
              <a:ext cx="2680934"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766"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‘Alinea’</a:t>
              </a:r>
            </a:p>
          </p:txBody>
        </p:sp>
        <p:sp>
          <p:nvSpPr>
            <p:cNvPr id="30" name="Textfield placeholder">
              <a:extLst>
                <a:ext uri="{FF2B5EF4-FFF2-40B4-BE49-F238E27FC236}">
                  <a16:creationId xmlns:a16="http://schemas.microsoft.com/office/drawing/2014/main" id="{29D548D7-D259-497D-B3B2-3B20F145DECA}"/>
                </a:ext>
              </a:extLst>
            </p:cNvPr>
            <p:cNvSpPr txBox="1">
              <a:spLocks/>
            </p:cNvSpPr>
            <p:nvPr userDrawn="1"/>
          </p:nvSpPr>
          <p:spPr>
            <a:xfrm>
              <a:off x="-2529617" y="3581587"/>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742" marR="0" lvl="4" indent="-355742" algn="l" defTabSz="355742" rtl="0" eaLnBrk="1" fontAlgn="auto" latinLnBrk="0" hangingPunct="1">
                <a:lnSpc>
                  <a:spcPct val="85000"/>
                </a:lnSpc>
                <a:spcBef>
                  <a:spcPts val="900"/>
                </a:spcBef>
                <a:spcAft>
                  <a:spcPts val="0"/>
                </a:spcAft>
                <a:buClr>
                  <a:schemeClr val="tx1"/>
                </a:buClr>
                <a:buSzTx/>
                <a:buFont typeface="+mj-lt"/>
                <a:buAutoNum type="arabicPeriod"/>
                <a:tabLst/>
                <a:defRPr/>
              </a:pPr>
              <a:r>
                <a:rPr lang="nl-NL" sz="2000" b="0" kern="1200" noProof="0">
                  <a:solidFill>
                    <a:schemeClr val="tx1"/>
                  </a:solidFill>
                  <a:latin typeface="+mn-lt"/>
                  <a:ea typeface="+mn-ea"/>
                  <a:cs typeface="+mn-cs"/>
                </a:rPr>
                <a:t>Level 5</a:t>
              </a:r>
            </a:p>
          </p:txBody>
        </p:sp>
        <p:sp>
          <p:nvSpPr>
            <p:cNvPr id="31" name="Textfield placeholder">
              <a:extLst>
                <a:ext uri="{FF2B5EF4-FFF2-40B4-BE49-F238E27FC236}">
                  <a16:creationId xmlns:a16="http://schemas.microsoft.com/office/drawing/2014/main" id="{7E2C448A-7AC9-4B14-87CE-DB11DF860C2F}"/>
                </a:ext>
              </a:extLst>
            </p:cNvPr>
            <p:cNvSpPr txBox="1">
              <a:spLocks/>
            </p:cNvSpPr>
            <p:nvPr userDrawn="1"/>
          </p:nvSpPr>
          <p:spPr>
            <a:xfrm>
              <a:off x="-2545010" y="437839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05185" marR="0" lvl="6" indent="-273159" algn="l" defTabSz="355742" rtl="0" eaLnBrk="1" fontAlgn="auto" latinLnBrk="0" hangingPunct="1">
                <a:lnSpc>
                  <a:spcPct val="85000"/>
                </a:lnSpc>
                <a:spcBef>
                  <a:spcPts val="900"/>
                </a:spcBef>
                <a:spcAft>
                  <a:spcPts val="0"/>
                </a:spcAft>
                <a:buClr>
                  <a:schemeClr val="tx1"/>
                </a:buClr>
                <a:buSzPct val="80000"/>
                <a:buFont typeface="Arial" panose="020B0604020202020204" pitchFamily="34" charset="0"/>
                <a:buChar char="-"/>
                <a:tabLst/>
                <a:defRPr/>
              </a:pPr>
              <a:r>
                <a:rPr lang="nl-NL" sz="1800" kern="1200" noProof="0">
                  <a:solidFill>
                    <a:schemeClr val="tx1"/>
                  </a:solidFill>
                  <a:latin typeface="+mn-lt"/>
                  <a:ea typeface="+mn-ea"/>
                  <a:cs typeface="+mn-cs"/>
                </a:rPr>
                <a:t>Level 7</a:t>
              </a:r>
            </a:p>
          </p:txBody>
        </p:sp>
        <p:sp>
          <p:nvSpPr>
            <p:cNvPr id="32" name="Ovaal 31">
              <a:extLst>
                <a:ext uri="{FF2B5EF4-FFF2-40B4-BE49-F238E27FC236}">
                  <a16:creationId xmlns:a16="http://schemas.microsoft.com/office/drawing/2014/main" id="{E1985BBB-AE1E-4EC6-8D01-8C4F0C5B967D}"/>
                </a:ext>
              </a:extLst>
            </p:cNvPr>
            <p:cNvSpPr/>
            <p:nvPr userDrawn="1"/>
          </p:nvSpPr>
          <p:spPr>
            <a:xfrm>
              <a:off x="-2917251" y="397926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33" name="Ovaal 32">
              <a:extLst>
                <a:ext uri="{FF2B5EF4-FFF2-40B4-BE49-F238E27FC236}">
                  <a16:creationId xmlns:a16="http://schemas.microsoft.com/office/drawing/2014/main" id="{FEB7F5E0-3D63-4F4D-95DB-0121817F16C7}"/>
                </a:ext>
              </a:extLst>
            </p:cNvPr>
            <p:cNvSpPr/>
            <p:nvPr userDrawn="1"/>
          </p:nvSpPr>
          <p:spPr>
            <a:xfrm>
              <a:off x="-2917251" y="437785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34" name="Ovaal 33">
              <a:extLst>
                <a:ext uri="{FF2B5EF4-FFF2-40B4-BE49-F238E27FC236}">
                  <a16:creationId xmlns:a16="http://schemas.microsoft.com/office/drawing/2014/main" id="{F0D20C8A-C517-4E46-8424-F730C59B6AB2}"/>
                </a:ext>
              </a:extLst>
            </p:cNvPr>
            <p:cNvSpPr/>
            <p:nvPr userDrawn="1"/>
          </p:nvSpPr>
          <p:spPr>
            <a:xfrm>
              <a:off x="-2917251" y="477643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35" name="Textfield placeholder">
              <a:extLst>
                <a:ext uri="{FF2B5EF4-FFF2-40B4-BE49-F238E27FC236}">
                  <a16:creationId xmlns:a16="http://schemas.microsoft.com/office/drawing/2014/main" id="{44AB963B-8360-459D-9D4F-4883F22615C7}"/>
                </a:ext>
              </a:extLst>
            </p:cNvPr>
            <p:cNvSpPr txBox="1">
              <a:spLocks/>
            </p:cNvSpPr>
            <p:nvPr userDrawn="1"/>
          </p:nvSpPr>
          <p:spPr>
            <a:xfrm>
              <a:off x="-2529617" y="3979991"/>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32026" marR="0" lvl="5" indent="-176282" algn="l" defTabSz="355742" rtl="0" eaLnBrk="1" fontAlgn="auto" latinLnBrk="0" hangingPunct="1">
                <a:lnSpc>
                  <a:spcPct val="85000"/>
                </a:lnSpc>
                <a:spcBef>
                  <a:spcPts val="900"/>
                </a:spcBef>
                <a:spcAft>
                  <a:spcPts val="0"/>
                </a:spcAft>
                <a:buClr>
                  <a:schemeClr val="tx1"/>
                </a:buClr>
                <a:buSzTx/>
                <a:buFont typeface="Arial" panose="020B0604020202020204" pitchFamily="34" charset="0"/>
                <a:buChar char="•"/>
                <a:tabLst/>
                <a:defRPr/>
              </a:pPr>
              <a:r>
                <a:rPr lang="nl-NL" sz="1800" i="0" kern="1200" cap="none" baseline="0" noProof="0">
                  <a:solidFill>
                    <a:schemeClr val="tx1"/>
                  </a:solidFill>
                  <a:latin typeface="+mn-lt"/>
                  <a:ea typeface="+mn-ea"/>
                  <a:cs typeface="+mn-cs"/>
                </a:rPr>
                <a:t>Level 6</a:t>
              </a:r>
            </a:p>
          </p:txBody>
        </p:sp>
        <p:sp>
          <p:nvSpPr>
            <p:cNvPr id="36" name="Textfield placeholder">
              <a:extLst>
                <a:ext uri="{FF2B5EF4-FFF2-40B4-BE49-F238E27FC236}">
                  <a16:creationId xmlns:a16="http://schemas.microsoft.com/office/drawing/2014/main" id="{7EEE3AB5-7399-49BB-B2C9-CF828D0B5F80}"/>
                </a:ext>
              </a:extLst>
            </p:cNvPr>
            <p:cNvSpPr txBox="1">
              <a:spLocks/>
            </p:cNvSpPr>
            <p:nvPr userDrawn="1"/>
          </p:nvSpPr>
          <p:spPr>
            <a:xfrm>
              <a:off x="-2529617" y="477679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7" indent="0" algn="l" defTabSz="355742" rtl="0" eaLnBrk="1" fontAlgn="auto" latinLnBrk="0" hangingPunct="1">
                <a:lnSpc>
                  <a:spcPct val="85000"/>
                </a:lnSpc>
                <a:spcBef>
                  <a:spcPts val="0"/>
                </a:spcBef>
                <a:spcAft>
                  <a:spcPts val="1600"/>
                </a:spcAft>
                <a:buClrTx/>
                <a:buSzTx/>
                <a:buFont typeface="Arial" panose="020B0604020202020204" pitchFamily="34" charset="0"/>
                <a:buNone/>
                <a:tabLst/>
                <a:defRPr/>
              </a:pPr>
              <a:r>
                <a:rPr lang="nl-NL" sz="2400" b="0" kern="1200" noProof="0">
                  <a:solidFill>
                    <a:schemeClr val="tx1"/>
                  </a:solidFill>
                  <a:latin typeface="+mj-lt"/>
                  <a:ea typeface="+mn-ea"/>
                  <a:cs typeface="+mn-cs"/>
                </a:rPr>
                <a:t>Level 8</a:t>
              </a:r>
            </a:p>
          </p:txBody>
        </p:sp>
        <p:sp>
          <p:nvSpPr>
            <p:cNvPr id="37" name="Ovaal 36">
              <a:extLst>
                <a:ext uri="{FF2B5EF4-FFF2-40B4-BE49-F238E27FC236}">
                  <a16:creationId xmlns:a16="http://schemas.microsoft.com/office/drawing/2014/main" id="{2696C32D-8CB2-4C94-8726-5DE98B4D98D2}"/>
                </a:ext>
              </a:extLst>
            </p:cNvPr>
            <p:cNvSpPr/>
            <p:nvPr userDrawn="1"/>
          </p:nvSpPr>
          <p:spPr>
            <a:xfrm>
              <a:off x="-2917251" y="517502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sp>
          <p:nvSpPr>
            <p:cNvPr id="38" name="Textfield placeholder">
              <a:extLst>
                <a:ext uri="{FF2B5EF4-FFF2-40B4-BE49-F238E27FC236}">
                  <a16:creationId xmlns:a16="http://schemas.microsoft.com/office/drawing/2014/main" id="{EB8CE69E-70E2-4038-A60D-2A7F04174FF1}"/>
                </a:ext>
              </a:extLst>
            </p:cNvPr>
            <p:cNvSpPr txBox="1">
              <a:spLocks/>
            </p:cNvSpPr>
            <p:nvPr userDrawn="1"/>
          </p:nvSpPr>
          <p:spPr>
            <a:xfrm>
              <a:off x="-2529617" y="517520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8" indent="0" algn="l" defTabSz="355742" rtl="0" eaLnBrk="1" fontAlgn="auto" latinLnBrk="0" hangingPunct="1">
                <a:lnSpc>
                  <a:spcPct val="85000"/>
                </a:lnSpc>
                <a:spcBef>
                  <a:spcPts val="900"/>
                </a:spcBef>
                <a:spcAft>
                  <a:spcPts val="0"/>
                </a:spcAft>
                <a:buClrTx/>
                <a:buSzTx/>
                <a:buFont typeface="Arial" panose="020B0604020202020204" pitchFamily="34" charset="0"/>
                <a:buNone/>
                <a:tabLst/>
                <a:defRPr/>
              </a:pPr>
              <a:r>
                <a:rPr lang="nl-NL" sz="2000" b="0" i="0" u="none" kern="1200" noProof="0">
                  <a:solidFill>
                    <a:schemeClr val="tx1"/>
                  </a:solidFill>
                  <a:latin typeface="+mn-lt"/>
                  <a:ea typeface="+mn-ea"/>
                  <a:cs typeface="+mn-cs"/>
                </a:rPr>
                <a:t>Level 9</a:t>
              </a:r>
            </a:p>
          </p:txBody>
        </p:sp>
      </p:grpSp>
      <p:sp>
        <p:nvSpPr>
          <p:cNvPr id="90" name="Tijdelijke aanduiding voor voettekst 3">
            <a:extLst>
              <a:ext uri="{FF2B5EF4-FFF2-40B4-BE49-F238E27FC236}">
                <a16:creationId xmlns:a16="http://schemas.microsoft.com/office/drawing/2014/main" id="{684F700A-1AC9-4E59-8EA4-4CF42D3577FA}"/>
              </a:ext>
            </a:extLst>
          </p:cNvPr>
          <p:cNvSpPr>
            <a:spLocks noGrp="1"/>
          </p:cNvSpPr>
          <p:nvPr>
            <p:ph type="ftr" sz="quarter" idx="3"/>
          </p:nvPr>
        </p:nvSpPr>
        <p:spPr>
          <a:xfrm>
            <a:off x="4038600" y="6355828"/>
            <a:ext cx="4114800" cy="365125"/>
          </a:xfrm>
          <a:prstGeom prst="rect">
            <a:avLst/>
          </a:prstGeom>
          <a:noFill/>
        </p:spPr>
        <p:txBody>
          <a:bodyPr vert="horz" lIns="91440" tIns="45720" rIns="91440" bIns="45720" rtlCol="0" anchor="ctr">
            <a:scene3d>
              <a:camera prst="orthographicFront">
                <a:rot lat="0" lon="0" rev="0"/>
              </a:camera>
              <a:lightRig rig="threePt" dir="t"/>
            </a:scene3d>
          </a:bodyPr>
          <a:lstStyle>
            <a:lvl1pPr algn="ctr">
              <a:defRPr sz="1000" b="1" spc="600">
                <a:solidFill>
                  <a:schemeClr val="bg1"/>
                </a:solidFill>
              </a:defRPr>
            </a:lvl1pPr>
          </a:lstStyle>
          <a:p>
            <a:endParaRPr lang="nl-NL"/>
          </a:p>
        </p:txBody>
      </p:sp>
    </p:spTree>
    <p:extLst>
      <p:ext uri="{BB962C8B-B14F-4D97-AF65-F5344CB8AC3E}">
        <p14:creationId xmlns:p14="http://schemas.microsoft.com/office/powerpoint/2010/main" val="20614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_groen">
    <p:bg>
      <p:bgPr>
        <a:blipFill dpi="0" rotWithShape="1">
          <a:blip r:embed="rId2" cstate="hqprint">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3E383C80-F962-5741-902E-AA0F94346F7B}"/>
              </a:ext>
            </a:extLst>
          </p:cNvPr>
          <p:cNvSpPr>
            <a:spLocks noGrp="1"/>
          </p:cNvSpPr>
          <p:nvPr>
            <p:ph type="sldNum" sz="quarter" idx="12"/>
          </p:nvPr>
        </p:nvSpPr>
        <p:spPr>
          <a:xfrm>
            <a:off x="288000" y="6356350"/>
            <a:ext cx="2743200" cy="365125"/>
          </a:xfrm>
        </p:spPr>
        <p:txBody>
          <a:bodyPr/>
          <a:lstStyle>
            <a:lvl1pPr algn="l">
              <a:defRPr>
                <a:solidFill>
                  <a:schemeClr val="bg1"/>
                </a:solidFill>
              </a:defRPr>
            </a:lvl1pPr>
          </a:lstStyle>
          <a:p>
            <a:fld id="{D1A98CB6-53BB-054D-8874-55CB05D70D36}" type="slidenum">
              <a:rPr lang="nl-NL" smtClean="0"/>
              <a:pPr/>
              <a:t>‹nr.›</a:t>
            </a:fld>
            <a:endParaRPr lang="nl-NL"/>
          </a:p>
        </p:txBody>
      </p:sp>
      <p:sp>
        <p:nvSpPr>
          <p:cNvPr id="9" name="Ondertitel 2">
            <a:extLst>
              <a:ext uri="{FF2B5EF4-FFF2-40B4-BE49-F238E27FC236}">
                <a16:creationId xmlns:a16="http://schemas.microsoft.com/office/drawing/2014/main" id="{F01532D8-20B2-CF43-8522-549451FF6B8F}"/>
              </a:ext>
            </a:extLst>
          </p:cNvPr>
          <p:cNvSpPr>
            <a:spLocks noGrp="1"/>
          </p:cNvSpPr>
          <p:nvPr>
            <p:ph type="subTitle" idx="13"/>
          </p:nvPr>
        </p:nvSpPr>
        <p:spPr>
          <a:xfrm>
            <a:off x="838200" y="3602038"/>
            <a:ext cx="9144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10" name="Titel 1">
            <a:extLst>
              <a:ext uri="{FF2B5EF4-FFF2-40B4-BE49-F238E27FC236}">
                <a16:creationId xmlns:a16="http://schemas.microsoft.com/office/drawing/2014/main" id="{8BDBEA39-4EEE-754A-BEEC-9099AD3A785C}"/>
              </a:ext>
            </a:extLst>
          </p:cNvPr>
          <p:cNvSpPr>
            <a:spLocks noGrp="1"/>
          </p:cNvSpPr>
          <p:nvPr>
            <p:ph type="title"/>
          </p:nvPr>
        </p:nvSpPr>
        <p:spPr>
          <a:xfrm>
            <a:off x="838200" y="1997414"/>
            <a:ext cx="9207229" cy="1447800"/>
          </a:xfrm>
        </p:spPr>
        <p:txBody>
          <a:bodyPr anchor="b">
            <a:normAutofit/>
          </a:bodyPr>
          <a:lstStyle>
            <a:lvl1pPr>
              <a:defRPr sz="6000">
                <a:solidFill>
                  <a:schemeClr val="bg1"/>
                </a:solidFill>
              </a:defRPr>
            </a:lvl1pPr>
          </a:lstStyle>
          <a:p>
            <a:r>
              <a:rPr lang="en-US"/>
              <a:t>Click to edit Master title style</a:t>
            </a:r>
            <a:endParaRPr lang="nl-NL"/>
          </a:p>
        </p:txBody>
      </p:sp>
      <p:pic>
        <p:nvPicPr>
          <p:cNvPr id="2" name="Afbeelding 10">
            <a:extLst>
              <a:ext uri="{FF2B5EF4-FFF2-40B4-BE49-F238E27FC236}">
                <a16:creationId xmlns:a16="http://schemas.microsoft.com/office/drawing/2014/main" id="{9B1D0D13-0EE3-216B-CDF0-25614996377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 y="256514"/>
            <a:ext cx="3225798" cy="934772"/>
          </a:xfrm>
          <a:prstGeom prst="rect">
            <a:avLst/>
          </a:prstGeom>
        </p:spPr>
      </p:pic>
    </p:spTree>
    <p:extLst>
      <p:ext uri="{BB962C8B-B14F-4D97-AF65-F5344CB8AC3E}">
        <p14:creationId xmlns:p14="http://schemas.microsoft.com/office/powerpoint/2010/main" val="9634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inddia_vrije tekst">
    <p:bg>
      <p:bgPr>
        <a:blipFill dpi="0" rotWithShape="1">
          <a:blip r:embed="rId2" cstate="hqprint">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7AC500B3-5EDA-F148-AFFB-D2B71EA6DBF7}"/>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0" y="256514"/>
            <a:ext cx="3225800" cy="934772"/>
          </a:xfrm>
          <a:prstGeom prst="rect">
            <a:avLst/>
          </a:prstGeom>
        </p:spPr>
      </p:pic>
      <p:sp>
        <p:nvSpPr>
          <p:cNvPr id="3" name="Tijdelijke aanduiding voor tekst 2">
            <a:extLst>
              <a:ext uri="{FF2B5EF4-FFF2-40B4-BE49-F238E27FC236}">
                <a16:creationId xmlns:a16="http://schemas.microsoft.com/office/drawing/2014/main" id="{EA7EC1F2-2B16-4952-BDA3-A07534E7027D}"/>
              </a:ext>
            </a:extLst>
          </p:cNvPr>
          <p:cNvSpPr>
            <a:spLocks noGrp="1"/>
          </p:cNvSpPr>
          <p:nvPr>
            <p:ph type="body" sz="quarter" idx="10"/>
          </p:nvPr>
        </p:nvSpPr>
        <p:spPr>
          <a:xfrm>
            <a:off x="838200" y="2009553"/>
            <a:ext cx="5067300" cy="45245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grpSp>
        <p:nvGrpSpPr>
          <p:cNvPr id="4" name="Groep 3">
            <a:extLst>
              <a:ext uri="{FF2B5EF4-FFF2-40B4-BE49-F238E27FC236}">
                <a16:creationId xmlns:a16="http://schemas.microsoft.com/office/drawing/2014/main" id="{FFBA6982-45C9-4248-B8FD-5B907C1CF1F5}"/>
              </a:ext>
            </a:extLst>
          </p:cNvPr>
          <p:cNvGrpSpPr/>
          <p:nvPr userDrawn="1"/>
        </p:nvGrpSpPr>
        <p:grpSpPr>
          <a:xfrm>
            <a:off x="-2917251" y="0"/>
            <a:ext cx="2689107" cy="5573611"/>
            <a:chOff x="-2917251" y="0"/>
            <a:chExt cx="2689107" cy="5573611"/>
          </a:xfrm>
        </p:grpSpPr>
        <p:sp>
          <p:nvSpPr>
            <p:cNvPr id="5" name="Rechthoek 4">
              <a:extLst>
                <a:ext uri="{FF2B5EF4-FFF2-40B4-BE49-F238E27FC236}">
                  <a16:creationId xmlns:a16="http://schemas.microsoft.com/office/drawing/2014/main" id="{F523AA7A-F6D4-4EDF-8C80-3C8BF337794E}"/>
                </a:ext>
              </a:extLst>
            </p:cNvPr>
            <p:cNvSpPr/>
            <p:nvPr userDrawn="1"/>
          </p:nvSpPr>
          <p:spPr>
            <a:xfrm>
              <a:off x="-2917251" y="0"/>
              <a:ext cx="2675848" cy="195254"/>
            </a:xfrm>
            <a:prstGeom prst="rect">
              <a:avLst/>
            </a:prstGeom>
            <a:noFill/>
            <a:ln w="25400" cap="flat" cmpd="sng" algn="ctr">
              <a:noFill/>
              <a:prstDash val="solid"/>
            </a:ln>
            <a:effectLst/>
          </p:spPr>
          <p:txBody>
            <a:bodyPr lIns="0" tIns="0" rIns="0" bIns="0" rtlCol="0" anchor="t"/>
            <a:lstStyle/>
            <a:p>
              <a:pPr marL="0" marR="0" lvl="0" indent="0" defTabSz="914766" eaLnBrk="1" fontAlgn="auto" latinLnBrk="0" hangingPunct="1">
                <a:lnSpc>
                  <a:spcPct val="80000"/>
                </a:lnSpc>
                <a:spcBef>
                  <a:spcPts val="0"/>
                </a:spcBef>
                <a:spcAft>
                  <a:spcPts val="0"/>
                </a:spcAft>
                <a:buClrTx/>
                <a:buSzTx/>
                <a:buFontTx/>
                <a:buNone/>
                <a:tabLst/>
                <a:defRPr/>
              </a:pPr>
              <a:r>
                <a:rPr kumimoji="0" lang="nl-NL" sz="1601" b="1" i="0" u="none" strike="noStrike" kern="0" cap="none" spc="0" normalizeH="0" baseline="0" noProof="0">
                  <a:ln>
                    <a:noFill/>
                  </a:ln>
                  <a:solidFill>
                    <a:schemeClr val="tx2"/>
                  </a:solidFill>
                  <a:effectLst/>
                  <a:uLnTx/>
                  <a:uFillTx/>
                  <a:cs typeface="Segoe UI Light" panose="020B0502040204020203" pitchFamily="34" charset="0"/>
                </a:rPr>
                <a:t>TEKST NIVEAUS</a:t>
              </a:r>
            </a:p>
          </p:txBody>
        </p:sp>
        <p:sp>
          <p:nvSpPr>
            <p:cNvPr id="6" name="Textfield placeholder">
              <a:extLst>
                <a:ext uri="{FF2B5EF4-FFF2-40B4-BE49-F238E27FC236}">
                  <a16:creationId xmlns:a16="http://schemas.microsoft.com/office/drawing/2014/main" id="{5388F36E-E8B2-4D0E-AA73-43B5C92A7BD7}"/>
                </a:ext>
              </a:extLst>
            </p:cNvPr>
            <p:cNvSpPr txBox="1">
              <a:spLocks/>
            </p:cNvSpPr>
            <p:nvPr userDrawn="1"/>
          </p:nvSpPr>
          <p:spPr>
            <a:xfrm>
              <a:off x="-2545010" y="278477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2" indent="0" algn="l" defTabSz="355742" rtl="0" eaLnBrk="1" fontAlgn="auto" latinLnBrk="0" hangingPunct="1">
                <a:lnSpc>
                  <a:spcPct val="85000"/>
                </a:lnSpc>
                <a:spcBef>
                  <a:spcPts val="1800"/>
                </a:spcBef>
                <a:spcAft>
                  <a:spcPts val="0"/>
                </a:spcAft>
                <a:buClr>
                  <a:schemeClr val="accent3"/>
                </a:buClr>
                <a:buSzPct val="100000"/>
                <a:buFont typeface="Arial" panose="020B0604020202020204" pitchFamily="34" charset="0"/>
                <a:buNone/>
                <a:tabLst/>
                <a:defRPr/>
              </a:pPr>
              <a:r>
                <a:rPr lang="nl-NL" sz="2000" kern="1200" noProof="0">
                  <a:solidFill>
                    <a:schemeClr val="tx1"/>
                  </a:solidFill>
                  <a:latin typeface="+mn-lt"/>
                  <a:ea typeface="+mn-ea"/>
                  <a:cs typeface="+mn-cs"/>
                </a:rPr>
                <a:t>Level 3</a:t>
              </a:r>
            </a:p>
          </p:txBody>
        </p:sp>
        <p:sp>
          <p:nvSpPr>
            <p:cNvPr id="7" name="Ovaal 6">
              <a:extLst>
                <a:ext uri="{FF2B5EF4-FFF2-40B4-BE49-F238E27FC236}">
                  <a16:creationId xmlns:a16="http://schemas.microsoft.com/office/drawing/2014/main" id="{0175D827-54D1-41A2-B78F-4DC07C6F64CB}"/>
                </a:ext>
              </a:extLst>
            </p:cNvPr>
            <p:cNvSpPr/>
            <p:nvPr userDrawn="1"/>
          </p:nvSpPr>
          <p:spPr>
            <a:xfrm>
              <a:off x="-2917251" y="198633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1</a:t>
              </a:r>
            </a:p>
          </p:txBody>
        </p:sp>
        <p:sp>
          <p:nvSpPr>
            <p:cNvPr id="8" name="Ovaal 7">
              <a:extLst>
                <a:ext uri="{FF2B5EF4-FFF2-40B4-BE49-F238E27FC236}">
                  <a16:creationId xmlns:a16="http://schemas.microsoft.com/office/drawing/2014/main" id="{48BD9388-2C4F-465F-AA77-64D50059E4C6}"/>
                </a:ext>
              </a:extLst>
            </p:cNvPr>
            <p:cNvSpPr/>
            <p:nvPr userDrawn="1"/>
          </p:nvSpPr>
          <p:spPr>
            <a:xfrm>
              <a:off x="-2917251" y="238492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9" name="Ovaal 8">
              <a:extLst>
                <a:ext uri="{FF2B5EF4-FFF2-40B4-BE49-F238E27FC236}">
                  <a16:creationId xmlns:a16="http://schemas.microsoft.com/office/drawing/2014/main" id="{965CE4B8-D91B-4E09-81FD-5115AD825C19}"/>
                </a:ext>
              </a:extLst>
            </p:cNvPr>
            <p:cNvSpPr/>
            <p:nvPr userDrawn="1"/>
          </p:nvSpPr>
          <p:spPr>
            <a:xfrm>
              <a:off x="-2917251" y="278350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10" name="Ovaal 9">
              <a:extLst>
                <a:ext uri="{FF2B5EF4-FFF2-40B4-BE49-F238E27FC236}">
                  <a16:creationId xmlns:a16="http://schemas.microsoft.com/office/drawing/2014/main" id="{8D554759-2939-48FC-966A-8F7A68403FD8}"/>
                </a:ext>
              </a:extLst>
            </p:cNvPr>
            <p:cNvSpPr/>
            <p:nvPr userDrawn="1"/>
          </p:nvSpPr>
          <p:spPr>
            <a:xfrm>
              <a:off x="-2917251" y="318209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12" name="Textfield placeholder">
              <a:extLst>
                <a:ext uri="{FF2B5EF4-FFF2-40B4-BE49-F238E27FC236}">
                  <a16:creationId xmlns:a16="http://schemas.microsoft.com/office/drawing/2014/main" id="{519CF886-AED4-42C4-8D6A-E538BF0EE813}"/>
                </a:ext>
              </a:extLst>
            </p:cNvPr>
            <p:cNvSpPr txBox="1">
              <a:spLocks/>
            </p:cNvSpPr>
            <p:nvPr userDrawn="1"/>
          </p:nvSpPr>
          <p:spPr>
            <a:xfrm>
              <a:off x="-2529617" y="1986154"/>
              <a:ext cx="2164554"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1047" marR="0" lvl="0"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2000" kern="1200" noProof="0">
                  <a:solidFill>
                    <a:schemeClr val="tx1"/>
                  </a:solidFill>
                  <a:latin typeface="+mn-lt"/>
                  <a:ea typeface="+mn-ea"/>
                  <a:cs typeface="+mn-cs"/>
                </a:rPr>
                <a:t>Level 1</a:t>
              </a:r>
            </a:p>
          </p:txBody>
        </p:sp>
        <p:sp>
          <p:nvSpPr>
            <p:cNvPr id="13" name="Textfield placeholder">
              <a:extLst>
                <a:ext uri="{FF2B5EF4-FFF2-40B4-BE49-F238E27FC236}">
                  <a16:creationId xmlns:a16="http://schemas.microsoft.com/office/drawing/2014/main" id="{63BE9367-0000-4F0F-9211-82CB6ADFB4BC}"/>
                </a:ext>
              </a:extLst>
            </p:cNvPr>
            <p:cNvSpPr txBox="1">
              <a:spLocks/>
            </p:cNvSpPr>
            <p:nvPr userDrawn="1"/>
          </p:nvSpPr>
          <p:spPr>
            <a:xfrm>
              <a:off x="-2529617" y="238637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62095" marR="0" lvl="1"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1800" kern="1200" noProof="0">
                  <a:solidFill>
                    <a:schemeClr val="tx1"/>
                  </a:solidFill>
                  <a:latin typeface="+mn-lt"/>
                  <a:ea typeface="+mn-ea"/>
                  <a:cs typeface="+mn-cs"/>
                </a:rPr>
                <a:t>Level 2</a:t>
              </a:r>
            </a:p>
          </p:txBody>
        </p:sp>
        <p:sp>
          <p:nvSpPr>
            <p:cNvPr id="14" name="Textfield placeholder">
              <a:extLst>
                <a:ext uri="{FF2B5EF4-FFF2-40B4-BE49-F238E27FC236}">
                  <a16:creationId xmlns:a16="http://schemas.microsoft.com/office/drawing/2014/main" id="{0AD4EA93-9C91-405A-9C7A-ABF115DB6075}"/>
                </a:ext>
              </a:extLst>
            </p:cNvPr>
            <p:cNvSpPr txBox="1">
              <a:spLocks/>
            </p:cNvSpPr>
            <p:nvPr userDrawn="1"/>
          </p:nvSpPr>
          <p:spPr>
            <a:xfrm>
              <a:off x="-2529617" y="318318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355742" rtl="0" eaLnBrk="1" fontAlgn="auto" latinLnBrk="0" hangingPunct="1">
                <a:lnSpc>
                  <a:spcPct val="85000"/>
                </a:lnSpc>
                <a:spcBef>
                  <a:spcPts val="2100"/>
                </a:spcBef>
                <a:spcAft>
                  <a:spcPts val="0"/>
                </a:spcAft>
                <a:buClr>
                  <a:schemeClr val="bg2"/>
                </a:buClr>
                <a:buSzTx/>
                <a:buFont typeface="Arial" panose="020B0604020202020204" pitchFamily="34" charset="0"/>
                <a:buNone/>
                <a:tabLst/>
                <a:defRPr/>
              </a:pPr>
              <a:r>
                <a:rPr lang="nl-NL" sz="2400" b="0" i="0" kern="1200" baseline="0" noProof="0">
                  <a:solidFill>
                    <a:schemeClr val="tx2"/>
                  </a:solidFill>
                  <a:latin typeface="+mj-lt"/>
                  <a:ea typeface="+mn-ea"/>
                  <a:cs typeface="+mn-cs"/>
                </a:rPr>
                <a:t>Level 4</a:t>
              </a:r>
            </a:p>
          </p:txBody>
        </p:sp>
        <p:cxnSp>
          <p:nvCxnSpPr>
            <p:cNvPr id="15" name="Rechte verbindingslijn 14">
              <a:extLst>
                <a:ext uri="{FF2B5EF4-FFF2-40B4-BE49-F238E27FC236}">
                  <a16:creationId xmlns:a16="http://schemas.microsoft.com/office/drawing/2014/main" id="{30AD8ED1-3BCD-4AE5-806A-64F9F9F545E8}"/>
                </a:ext>
              </a:extLst>
            </p:cNvPr>
            <p:cNvCxnSpPr/>
            <p:nvPr userDrawn="1"/>
          </p:nvCxnSpPr>
          <p:spPr>
            <a:xfrm>
              <a:off x="-2916918" y="280344"/>
              <a:ext cx="2675515" cy="0"/>
            </a:xfrm>
            <a:prstGeom prst="line">
              <a:avLst/>
            </a:prstGeom>
            <a:noFill/>
            <a:ln w="9525" cap="flat" cmpd="sng" algn="ctr">
              <a:solidFill>
                <a:schemeClr val="tx2"/>
              </a:solidFill>
              <a:prstDash val="solid"/>
            </a:ln>
            <a:effectLst/>
          </p:spPr>
        </p:cxnSp>
        <p:cxnSp>
          <p:nvCxnSpPr>
            <p:cNvPr id="16" name="Rechte verbindingslijn 15">
              <a:extLst>
                <a:ext uri="{FF2B5EF4-FFF2-40B4-BE49-F238E27FC236}">
                  <a16:creationId xmlns:a16="http://schemas.microsoft.com/office/drawing/2014/main" id="{2CCB9A66-AB79-4055-93CB-ED0613880A65}"/>
                </a:ext>
              </a:extLst>
            </p:cNvPr>
            <p:cNvCxnSpPr/>
            <p:nvPr userDrawn="1"/>
          </p:nvCxnSpPr>
          <p:spPr>
            <a:xfrm>
              <a:off x="-2916918" y="1847433"/>
              <a:ext cx="2662419" cy="0"/>
            </a:xfrm>
            <a:prstGeom prst="line">
              <a:avLst/>
            </a:prstGeom>
            <a:noFill/>
            <a:ln w="9525" cap="flat" cmpd="sng" algn="ctr">
              <a:solidFill>
                <a:schemeClr val="tx2"/>
              </a:solidFill>
              <a:prstDash val="solid"/>
            </a:ln>
            <a:effectLst/>
          </p:spPr>
        </p:cxnSp>
        <p:cxnSp>
          <p:nvCxnSpPr>
            <p:cNvPr id="17" name="Rechte verbindingslijn 16">
              <a:extLst>
                <a:ext uri="{FF2B5EF4-FFF2-40B4-BE49-F238E27FC236}">
                  <a16:creationId xmlns:a16="http://schemas.microsoft.com/office/drawing/2014/main" id="{880E0DFD-A922-4F9D-8FCF-12C6ABA3C9F7}"/>
                </a:ext>
              </a:extLst>
            </p:cNvPr>
            <p:cNvCxnSpPr/>
            <p:nvPr userDrawn="1"/>
          </p:nvCxnSpPr>
          <p:spPr>
            <a:xfrm>
              <a:off x="-2916918" y="5573611"/>
              <a:ext cx="2662419" cy="0"/>
            </a:xfrm>
            <a:prstGeom prst="line">
              <a:avLst/>
            </a:prstGeom>
            <a:noFill/>
            <a:ln w="9525" cap="flat" cmpd="sng" algn="ctr">
              <a:solidFill>
                <a:schemeClr val="tx2"/>
              </a:solidFill>
              <a:prstDash val="solid"/>
            </a:ln>
            <a:effectLst/>
          </p:spPr>
        </p:cxnSp>
        <p:grpSp>
          <p:nvGrpSpPr>
            <p:cNvPr id="18" name="Groep 17">
              <a:extLst>
                <a:ext uri="{FF2B5EF4-FFF2-40B4-BE49-F238E27FC236}">
                  <a16:creationId xmlns:a16="http://schemas.microsoft.com/office/drawing/2014/main" id="{E0C910C7-B735-4094-9560-DA2E18E112B7}"/>
                </a:ext>
              </a:extLst>
            </p:cNvPr>
            <p:cNvGrpSpPr/>
            <p:nvPr userDrawn="1"/>
          </p:nvGrpSpPr>
          <p:grpSpPr>
            <a:xfrm>
              <a:off x="-1905899" y="822185"/>
              <a:ext cx="409268" cy="427699"/>
              <a:chOff x="-1085063" y="758027"/>
              <a:chExt cx="633799" cy="622540"/>
            </a:xfrm>
          </p:grpSpPr>
          <p:sp>
            <p:nvSpPr>
              <p:cNvPr id="74" name="Afgeronde rechthoek 181">
                <a:extLst>
                  <a:ext uri="{FF2B5EF4-FFF2-40B4-BE49-F238E27FC236}">
                    <a16:creationId xmlns:a16="http://schemas.microsoft.com/office/drawing/2014/main" id="{62310B37-5B8C-499F-A9C1-98594F9D0F7B}"/>
                  </a:ext>
                </a:extLst>
              </p:cNvPr>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75" name="Groep 74">
                <a:extLst>
                  <a:ext uri="{FF2B5EF4-FFF2-40B4-BE49-F238E27FC236}">
                    <a16:creationId xmlns:a16="http://schemas.microsoft.com/office/drawing/2014/main" id="{12A85EE2-CBCB-47BC-95CF-3B2EC321F6B9}"/>
                  </a:ext>
                </a:extLst>
              </p:cNvPr>
              <p:cNvGrpSpPr/>
              <p:nvPr userDrawn="1"/>
            </p:nvGrpSpPr>
            <p:grpSpPr>
              <a:xfrm>
                <a:off x="-977746" y="864082"/>
                <a:ext cx="419166" cy="410430"/>
                <a:chOff x="6366933" y="309013"/>
                <a:chExt cx="1901295" cy="1861668"/>
              </a:xfrm>
              <a:solidFill>
                <a:srgbClr val="000000"/>
              </a:solidFill>
            </p:grpSpPr>
            <p:sp>
              <p:nvSpPr>
                <p:cNvPr id="76" name="Rechthoek 75">
                  <a:extLst>
                    <a:ext uri="{FF2B5EF4-FFF2-40B4-BE49-F238E27FC236}">
                      <a16:creationId xmlns:a16="http://schemas.microsoft.com/office/drawing/2014/main" id="{19118014-7D45-468A-A516-3FE226180291}"/>
                    </a:ext>
                  </a:extLst>
                </p:cNvPr>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7" name="Rechthoek 76">
                  <a:extLst>
                    <a:ext uri="{FF2B5EF4-FFF2-40B4-BE49-F238E27FC236}">
                      <a16:creationId xmlns:a16="http://schemas.microsoft.com/office/drawing/2014/main" id="{B4CFEBD4-B1FC-4FE1-B724-1C5E2AE66E56}"/>
                    </a:ext>
                  </a:extLst>
                </p:cNvPr>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8" name="Rechthoek 77">
                  <a:extLst>
                    <a:ext uri="{FF2B5EF4-FFF2-40B4-BE49-F238E27FC236}">
                      <a16:creationId xmlns:a16="http://schemas.microsoft.com/office/drawing/2014/main" id="{CEDB0C68-507D-4A01-ADD5-0BA62FEEF367}"/>
                    </a:ext>
                  </a:extLst>
                </p:cNvPr>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9" name="Rechthoek 78">
                  <a:extLst>
                    <a:ext uri="{FF2B5EF4-FFF2-40B4-BE49-F238E27FC236}">
                      <a16:creationId xmlns:a16="http://schemas.microsoft.com/office/drawing/2014/main" id="{05E8DFE8-CC7A-40F0-87C6-48F2D1178934}"/>
                    </a:ext>
                  </a:extLst>
                </p:cNvPr>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0" name="Rechthoek 79">
                  <a:extLst>
                    <a:ext uri="{FF2B5EF4-FFF2-40B4-BE49-F238E27FC236}">
                      <a16:creationId xmlns:a16="http://schemas.microsoft.com/office/drawing/2014/main" id="{292582B4-42C2-4BB9-AADF-10E62CF07558}"/>
                    </a:ext>
                  </a:extLst>
                </p:cNvPr>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1" name="Rechthoek 80">
                  <a:extLst>
                    <a:ext uri="{FF2B5EF4-FFF2-40B4-BE49-F238E27FC236}">
                      <a16:creationId xmlns:a16="http://schemas.microsoft.com/office/drawing/2014/main" id="{85494FBE-A44C-4BEA-8C4C-04823E4C8341}"/>
                    </a:ext>
                  </a:extLst>
                </p:cNvPr>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a:extLst>
                    <a:ext uri="{FF2B5EF4-FFF2-40B4-BE49-F238E27FC236}">
                      <a16:creationId xmlns:a16="http://schemas.microsoft.com/office/drawing/2014/main" id="{5E15AC53-6B9B-47A2-8458-3D63080908BB}"/>
                    </a:ext>
                  </a:extLst>
                </p:cNvPr>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a:extLst>
                    <a:ext uri="{FF2B5EF4-FFF2-40B4-BE49-F238E27FC236}">
                      <a16:creationId xmlns:a16="http://schemas.microsoft.com/office/drawing/2014/main" id="{57D43247-35CD-4163-A922-9F6A1DE74DBA}"/>
                    </a:ext>
                  </a:extLst>
                </p:cNvPr>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a:extLst>
                    <a:ext uri="{FF2B5EF4-FFF2-40B4-BE49-F238E27FC236}">
                      <a16:creationId xmlns:a16="http://schemas.microsoft.com/office/drawing/2014/main" id="{B80D8D20-0F8C-4F28-AF6C-ED109A46C413}"/>
                    </a:ext>
                  </a:extLst>
                </p:cNvPr>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a:extLst>
                    <a:ext uri="{FF2B5EF4-FFF2-40B4-BE49-F238E27FC236}">
                      <a16:creationId xmlns:a16="http://schemas.microsoft.com/office/drawing/2014/main" id="{9C5F0F3D-9D6C-4860-A99D-6FE2A5FE2C73}"/>
                    </a:ext>
                  </a:extLst>
                </p:cNvPr>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6" name="Vrije vorm 193">
                  <a:extLst>
                    <a:ext uri="{FF2B5EF4-FFF2-40B4-BE49-F238E27FC236}">
                      <a16:creationId xmlns:a16="http://schemas.microsoft.com/office/drawing/2014/main" id="{19F1561D-BD25-4501-85E7-23C89B218067}"/>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19" name="Groep 18">
              <a:extLst>
                <a:ext uri="{FF2B5EF4-FFF2-40B4-BE49-F238E27FC236}">
                  <a16:creationId xmlns:a16="http://schemas.microsoft.com/office/drawing/2014/main" id="{E0E80415-EF71-43D0-87C9-BCE79A9173F6}"/>
                </a:ext>
              </a:extLst>
            </p:cNvPr>
            <p:cNvGrpSpPr/>
            <p:nvPr/>
          </p:nvGrpSpPr>
          <p:grpSpPr>
            <a:xfrm>
              <a:off x="-2908046" y="1213279"/>
              <a:ext cx="533137" cy="509563"/>
              <a:chOff x="-2880382" y="802341"/>
              <a:chExt cx="532929" cy="509563"/>
            </a:xfrm>
          </p:grpSpPr>
          <p:sp>
            <p:nvSpPr>
              <p:cNvPr id="52" name="Rechthoek 51">
                <a:extLst>
                  <a:ext uri="{FF2B5EF4-FFF2-40B4-BE49-F238E27FC236}">
                    <a16:creationId xmlns:a16="http://schemas.microsoft.com/office/drawing/2014/main" id="{A595DF8A-C05B-4106-97D5-F4E2E0EBCEFB}"/>
                  </a:ext>
                </a:extLst>
              </p:cNvPr>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pic>
            <p:nvPicPr>
              <p:cNvPr id="53" name="Picture 2">
                <a:extLst>
                  <a:ext uri="{FF2B5EF4-FFF2-40B4-BE49-F238E27FC236}">
                    <a16:creationId xmlns:a16="http://schemas.microsoft.com/office/drawing/2014/main" id="{D7AF415E-945A-4325-AD6F-2BC2B2A27479}"/>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
                <a:extLst>
                  <a:ext uri="{FF2B5EF4-FFF2-40B4-BE49-F238E27FC236}">
                    <a16:creationId xmlns:a16="http://schemas.microsoft.com/office/drawing/2014/main" id="{C3A18FB3-114A-4B86-AE26-4A67924322A7}"/>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 name="Groep 54">
                <a:extLst>
                  <a:ext uri="{FF2B5EF4-FFF2-40B4-BE49-F238E27FC236}">
                    <a16:creationId xmlns:a16="http://schemas.microsoft.com/office/drawing/2014/main" id="{2A532A12-25F7-4FFA-A7FE-564EA3C3B115}"/>
                  </a:ext>
                </a:extLst>
              </p:cNvPr>
              <p:cNvGrpSpPr/>
              <p:nvPr/>
            </p:nvGrpSpPr>
            <p:grpSpPr>
              <a:xfrm>
                <a:off x="-2802433" y="1123442"/>
                <a:ext cx="132915" cy="104889"/>
                <a:chOff x="-2796392" y="1123442"/>
                <a:chExt cx="120832" cy="104889"/>
              </a:xfrm>
            </p:grpSpPr>
            <p:sp>
              <p:nvSpPr>
                <p:cNvPr id="69" name="Rechthoek 68">
                  <a:extLst>
                    <a:ext uri="{FF2B5EF4-FFF2-40B4-BE49-F238E27FC236}">
                      <a16:creationId xmlns:a16="http://schemas.microsoft.com/office/drawing/2014/main" id="{E115623B-0FBC-4B72-871C-8300D11E6C40}"/>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0" name="Rechthoek 69">
                  <a:extLst>
                    <a:ext uri="{FF2B5EF4-FFF2-40B4-BE49-F238E27FC236}">
                      <a16:creationId xmlns:a16="http://schemas.microsoft.com/office/drawing/2014/main" id="{2D109450-5404-4652-A784-3397B3089E97}"/>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1" name="Rechthoek 70">
                  <a:extLst>
                    <a:ext uri="{FF2B5EF4-FFF2-40B4-BE49-F238E27FC236}">
                      <a16:creationId xmlns:a16="http://schemas.microsoft.com/office/drawing/2014/main" id="{F0649ACC-35CD-4BF5-8ACB-E5EB2888098C}"/>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2" name="Rechthoek 71">
                  <a:extLst>
                    <a:ext uri="{FF2B5EF4-FFF2-40B4-BE49-F238E27FC236}">
                      <a16:creationId xmlns:a16="http://schemas.microsoft.com/office/drawing/2014/main" id="{171D2E63-DF59-462D-BD8C-26EE2FAD92AF}"/>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3" name="Rechthoek 72">
                  <a:extLst>
                    <a:ext uri="{FF2B5EF4-FFF2-40B4-BE49-F238E27FC236}">
                      <a16:creationId xmlns:a16="http://schemas.microsoft.com/office/drawing/2014/main" id="{FC59233D-A8E8-4E8C-A68C-D8BD0172E81E}"/>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56" name="Groep 55">
                <a:extLst>
                  <a:ext uri="{FF2B5EF4-FFF2-40B4-BE49-F238E27FC236}">
                    <a16:creationId xmlns:a16="http://schemas.microsoft.com/office/drawing/2014/main" id="{77DF5E4F-6959-4252-9AED-186A683ED0B3}"/>
                  </a:ext>
                </a:extLst>
              </p:cNvPr>
              <p:cNvGrpSpPr/>
              <p:nvPr/>
            </p:nvGrpSpPr>
            <p:grpSpPr>
              <a:xfrm>
                <a:off x="-2575435" y="1123442"/>
                <a:ext cx="133931" cy="104889"/>
                <a:chOff x="-2556734" y="1123442"/>
                <a:chExt cx="147324" cy="104889"/>
              </a:xfrm>
            </p:grpSpPr>
            <p:grpSp>
              <p:nvGrpSpPr>
                <p:cNvPr id="57" name="Groep 56">
                  <a:extLst>
                    <a:ext uri="{FF2B5EF4-FFF2-40B4-BE49-F238E27FC236}">
                      <a16:creationId xmlns:a16="http://schemas.microsoft.com/office/drawing/2014/main" id="{62566351-D2F5-451A-80BD-96469CD746F0}"/>
                    </a:ext>
                  </a:extLst>
                </p:cNvPr>
                <p:cNvGrpSpPr/>
                <p:nvPr/>
              </p:nvGrpSpPr>
              <p:grpSpPr>
                <a:xfrm>
                  <a:off x="-2556734" y="1123442"/>
                  <a:ext cx="68206" cy="104889"/>
                  <a:chOff x="-2796392" y="1123442"/>
                  <a:chExt cx="120832" cy="104889"/>
                </a:xfrm>
              </p:grpSpPr>
              <p:sp>
                <p:nvSpPr>
                  <p:cNvPr id="64" name="Rechthoek 63">
                    <a:extLst>
                      <a:ext uri="{FF2B5EF4-FFF2-40B4-BE49-F238E27FC236}">
                        <a16:creationId xmlns:a16="http://schemas.microsoft.com/office/drawing/2014/main" id="{F82915F6-D8F0-4B59-8971-CD21B4E9CDB1}"/>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5" name="Rechthoek 64">
                    <a:extLst>
                      <a:ext uri="{FF2B5EF4-FFF2-40B4-BE49-F238E27FC236}">
                        <a16:creationId xmlns:a16="http://schemas.microsoft.com/office/drawing/2014/main" id="{B2D3C2D1-7B2A-4FD4-A631-8FC2F27B3CF0}"/>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6" name="Rechthoek 65">
                    <a:extLst>
                      <a:ext uri="{FF2B5EF4-FFF2-40B4-BE49-F238E27FC236}">
                        <a16:creationId xmlns:a16="http://schemas.microsoft.com/office/drawing/2014/main" id="{A7F740D2-7052-4525-925A-2844C424AD5A}"/>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7" name="Rechthoek 66">
                    <a:extLst>
                      <a:ext uri="{FF2B5EF4-FFF2-40B4-BE49-F238E27FC236}">
                        <a16:creationId xmlns:a16="http://schemas.microsoft.com/office/drawing/2014/main" id="{BDAA0F90-D11A-4C8D-8B1A-5893527EA035}"/>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8" name="Rechthoek 67">
                    <a:extLst>
                      <a:ext uri="{FF2B5EF4-FFF2-40B4-BE49-F238E27FC236}">
                        <a16:creationId xmlns:a16="http://schemas.microsoft.com/office/drawing/2014/main" id="{9A6D799B-2F9A-4452-8C3D-69A5BCD28650}"/>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58" name="Groep 57">
                  <a:extLst>
                    <a:ext uri="{FF2B5EF4-FFF2-40B4-BE49-F238E27FC236}">
                      <a16:creationId xmlns:a16="http://schemas.microsoft.com/office/drawing/2014/main" id="{F250E3E0-992D-4E66-9D82-5B080EAF2F4A}"/>
                    </a:ext>
                  </a:extLst>
                </p:cNvPr>
                <p:cNvGrpSpPr/>
                <p:nvPr/>
              </p:nvGrpSpPr>
              <p:grpSpPr>
                <a:xfrm>
                  <a:off x="-2477616" y="1123442"/>
                  <a:ext cx="68206" cy="104889"/>
                  <a:chOff x="-2796392" y="1123442"/>
                  <a:chExt cx="120832" cy="104889"/>
                </a:xfrm>
              </p:grpSpPr>
              <p:sp>
                <p:nvSpPr>
                  <p:cNvPr id="59" name="Rechthoek 58">
                    <a:extLst>
                      <a:ext uri="{FF2B5EF4-FFF2-40B4-BE49-F238E27FC236}">
                        <a16:creationId xmlns:a16="http://schemas.microsoft.com/office/drawing/2014/main" id="{199C58A3-5D56-4034-8DD6-DBAB248D47F4}"/>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0" name="Rechthoek 59">
                    <a:extLst>
                      <a:ext uri="{FF2B5EF4-FFF2-40B4-BE49-F238E27FC236}">
                        <a16:creationId xmlns:a16="http://schemas.microsoft.com/office/drawing/2014/main" id="{B7CDCA42-BBB1-47AE-88BD-76C8FFCCE44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1" name="Rechthoek 60">
                    <a:extLst>
                      <a:ext uri="{FF2B5EF4-FFF2-40B4-BE49-F238E27FC236}">
                        <a16:creationId xmlns:a16="http://schemas.microsoft.com/office/drawing/2014/main" id="{2CD27F6E-3FCF-401E-8E2C-2AB2ADAEC1DF}"/>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2" name="Rechthoek 61">
                    <a:extLst>
                      <a:ext uri="{FF2B5EF4-FFF2-40B4-BE49-F238E27FC236}">
                        <a16:creationId xmlns:a16="http://schemas.microsoft.com/office/drawing/2014/main" id="{30ACDC34-0186-4F0D-A69D-34E750B81E7B}"/>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3" name="Rechthoek 62">
                    <a:extLst>
                      <a:ext uri="{FF2B5EF4-FFF2-40B4-BE49-F238E27FC236}">
                        <a16:creationId xmlns:a16="http://schemas.microsoft.com/office/drawing/2014/main" id="{CAD3D6A4-C88B-4FE4-B64C-A6D90D03C963}"/>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20" name="Groep 19">
              <a:extLst>
                <a:ext uri="{FF2B5EF4-FFF2-40B4-BE49-F238E27FC236}">
                  <a16:creationId xmlns:a16="http://schemas.microsoft.com/office/drawing/2014/main" id="{6AA179A4-E99D-4390-AAFA-42C23914577B}"/>
                </a:ext>
              </a:extLst>
            </p:cNvPr>
            <p:cNvGrpSpPr/>
            <p:nvPr userDrawn="1"/>
          </p:nvGrpSpPr>
          <p:grpSpPr>
            <a:xfrm>
              <a:off x="-1905899" y="1286608"/>
              <a:ext cx="413866" cy="427699"/>
              <a:chOff x="-1845083" y="758027"/>
              <a:chExt cx="633799" cy="622540"/>
            </a:xfrm>
          </p:grpSpPr>
          <p:sp>
            <p:nvSpPr>
              <p:cNvPr id="39" name="Afgeronde rechthoek 146">
                <a:extLst>
                  <a:ext uri="{FF2B5EF4-FFF2-40B4-BE49-F238E27FC236}">
                    <a16:creationId xmlns:a16="http://schemas.microsoft.com/office/drawing/2014/main" id="{5F51E78D-976F-4C57-BB5B-E7540376798E}"/>
                  </a:ext>
                </a:extLst>
              </p:cNvPr>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40" name="Groep 39">
                <a:extLst>
                  <a:ext uri="{FF2B5EF4-FFF2-40B4-BE49-F238E27FC236}">
                    <a16:creationId xmlns:a16="http://schemas.microsoft.com/office/drawing/2014/main" id="{A2B95953-608C-4DE2-A54B-8FFAFBD3EC8B}"/>
                  </a:ext>
                </a:extLst>
              </p:cNvPr>
              <p:cNvGrpSpPr/>
              <p:nvPr userDrawn="1"/>
            </p:nvGrpSpPr>
            <p:grpSpPr>
              <a:xfrm>
                <a:off x="-1737766" y="864082"/>
                <a:ext cx="419166" cy="410430"/>
                <a:chOff x="3708400" y="309013"/>
                <a:chExt cx="1901295" cy="1861668"/>
              </a:xfrm>
              <a:solidFill>
                <a:srgbClr val="000000"/>
              </a:solidFill>
            </p:grpSpPr>
            <p:sp>
              <p:nvSpPr>
                <p:cNvPr id="41" name="Rechthoek 40">
                  <a:extLst>
                    <a:ext uri="{FF2B5EF4-FFF2-40B4-BE49-F238E27FC236}">
                      <a16:creationId xmlns:a16="http://schemas.microsoft.com/office/drawing/2014/main" id="{43D3330A-BED0-435D-8E88-6876303F9356}"/>
                    </a:ext>
                  </a:extLst>
                </p:cNvPr>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2" name="Rechthoek 41">
                  <a:extLst>
                    <a:ext uri="{FF2B5EF4-FFF2-40B4-BE49-F238E27FC236}">
                      <a16:creationId xmlns:a16="http://schemas.microsoft.com/office/drawing/2014/main" id="{7B3C84D7-CC10-47E0-B75C-9DC6BA464AAE}"/>
                    </a:ext>
                  </a:extLst>
                </p:cNvPr>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3" name="Rechthoek 42">
                  <a:extLst>
                    <a:ext uri="{FF2B5EF4-FFF2-40B4-BE49-F238E27FC236}">
                      <a16:creationId xmlns:a16="http://schemas.microsoft.com/office/drawing/2014/main" id="{BC18BCA4-9F15-4882-B4CE-5F7065A93DF7}"/>
                    </a:ext>
                  </a:extLst>
                </p:cNvPr>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4" name="Rechthoek 43">
                  <a:extLst>
                    <a:ext uri="{FF2B5EF4-FFF2-40B4-BE49-F238E27FC236}">
                      <a16:creationId xmlns:a16="http://schemas.microsoft.com/office/drawing/2014/main" id="{C7BB97BD-1D79-4498-AAA0-CB67E6E68354}"/>
                    </a:ext>
                  </a:extLst>
                </p:cNvPr>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5" name="Rechthoek 44">
                  <a:extLst>
                    <a:ext uri="{FF2B5EF4-FFF2-40B4-BE49-F238E27FC236}">
                      <a16:creationId xmlns:a16="http://schemas.microsoft.com/office/drawing/2014/main" id="{726E4DF4-635B-4D9A-999D-8C5BBFBB0AD3}"/>
                    </a:ext>
                  </a:extLst>
                </p:cNvPr>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6" name="Rechthoek 45">
                  <a:extLst>
                    <a:ext uri="{FF2B5EF4-FFF2-40B4-BE49-F238E27FC236}">
                      <a16:creationId xmlns:a16="http://schemas.microsoft.com/office/drawing/2014/main" id="{4ED73C55-3CB3-41E7-BABB-BC1E822FADD7}"/>
                    </a:ext>
                  </a:extLst>
                </p:cNvPr>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7" name="Rechthoek 46">
                  <a:extLst>
                    <a:ext uri="{FF2B5EF4-FFF2-40B4-BE49-F238E27FC236}">
                      <a16:creationId xmlns:a16="http://schemas.microsoft.com/office/drawing/2014/main" id="{D2AEBC54-2AA6-4D3C-BDAE-3DEEE7A79C4C}"/>
                    </a:ext>
                  </a:extLst>
                </p:cNvPr>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8" name="Rechthoek 47">
                  <a:extLst>
                    <a:ext uri="{FF2B5EF4-FFF2-40B4-BE49-F238E27FC236}">
                      <a16:creationId xmlns:a16="http://schemas.microsoft.com/office/drawing/2014/main" id="{44007330-011A-4C41-B23C-517E08038E30}"/>
                    </a:ext>
                  </a:extLst>
                </p:cNvPr>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9" name="Rechthoek 48">
                  <a:extLst>
                    <a:ext uri="{FF2B5EF4-FFF2-40B4-BE49-F238E27FC236}">
                      <a16:creationId xmlns:a16="http://schemas.microsoft.com/office/drawing/2014/main" id="{E9317988-5D6A-4D82-8AE0-D6F335F87B52}"/>
                    </a:ext>
                  </a:extLst>
                </p:cNvPr>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0" name="Rechthoek 49">
                  <a:extLst>
                    <a:ext uri="{FF2B5EF4-FFF2-40B4-BE49-F238E27FC236}">
                      <a16:creationId xmlns:a16="http://schemas.microsoft.com/office/drawing/2014/main" id="{A6DCD164-92C2-49FD-B3E5-DA2390F05ABC}"/>
                    </a:ext>
                  </a:extLst>
                </p:cNvPr>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1" name="Vrije vorm 158">
                  <a:extLst>
                    <a:ext uri="{FF2B5EF4-FFF2-40B4-BE49-F238E27FC236}">
                      <a16:creationId xmlns:a16="http://schemas.microsoft.com/office/drawing/2014/main" id="{FC009144-E3B8-4D87-BBA2-C7C60849C0C3}"/>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21" name="Rechte verbindingslijn 20">
              <a:extLst>
                <a:ext uri="{FF2B5EF4-FFF2-40B4-BE49-F238E27FC236}">
                  <a16:creationId xmlns:a16="http://schemas.microsoft.com/office/drawing/2014/main" id="{8081BA6C-9004-4D2B-8393-CD27B891AF5B}"/>
                </a:ext>
              </a:extLst>
            </p:cNvPr>
            <p:cNvCxnSpPr>
              <a:stCxn id="54" idx="2"/>
              <a:endCxn id="39" idx="1"/>
            </p:cNvCxnSpPr>
            <p:nvPr userDrawn="1"/>
          </p:nvCxnSpPr>
          <p:spPr>
            <a:xfrm>
              <a:off x="-2772053" y="1446637"/>
              <a:ext cx="866154" cy="53821"/>
            </a:xfrm>
            <a:prstGeom prst="line">
              <a:avLst/>
            </a:prstGeom>
            <a:noFill/>
            <a:ln w="9525" cap="flat" cmpd="sng" algn="ctr">
              <a:solidFill>
                <a:schemeClr val="tx2"/>
              </a:solidFill>
              <a:prstDash val="solid"/>
              <a:headEnd type="oval"/>
            </a:ln>
            <a:effectLst/>
          </p:spPr>
        </p:cxnSp>
        <p:cxnSp>
          <p:nvCxnSpPr>
            <p:cNvPr id="22" name="Rechte verbindingslijn 21">
              <a:extLst>
                <a:ext uri="{FF2B5EF4-FFF2-40B4-BE49-F238E27FC236}">
                  <a16:creationId xmlns:a16="http://schemas.microsoft.com/office/drawing/2014/main" id="{DCFA6EC4-BC16-4C95-AD2B-3DB59AFDB6DB}"/>
                </a:ext>
              </a:extLst>
            </p:cNvPr>
            <p:cNvCxnSpPr>
              <a:endCxn id="74" idx="1"/>
            </p:cNvCxnSpPr>
            <p:nvPr userDrawn="1"/>
          </p:nvCxnSpPr>
          <p:spPr>
            <a:xfrm flipV="1">
              <a:off x="-2411523" y="1036035"/>
              <a:ext cx="505623" cy="283623"/>
            </a:xfrm>
            <a:prstGeom prst="line">
              <a:avLst/>
            </a:prstGeom>
            <a:noFill/>
            <a:ln w="9525" cap="flat" cmpd="sng" algn="ctr">
              <a:solidFill>
                <a:schemeClr val="tx2"/>
              </a:solidFill>
              <a:prstDash val="solid"/>
              <a:headEnd type="oval"/>
            </a:ln>
            <a:effectLst/>
          </p:spPr>
        </p:cxnSp>
        <p:sp>
          <p:nvSpPr>
            <p:cNvPr id="23" name="Textfield placeholder">
              <a:extLst>
                <a:ext uri="{FF2B5EF4-FFF2-40B4-BE49-F238E27FC236}">
                  <a16:creationId xmlns:a16="http://schemas.microsoft.com/office/drawing/2014/main" id="{EFA86F43-7456-4484-9DA7-F814FE64E4E9}"/>
                </a:ext>
              </a:extLst>
            </p:cNvPr>
            <p:cNvSpPr txBox="1">
              <a:spLocks/>
            </p:cNvSpPr>
            <p:nvPr userDrawn="1"/>
          </p:nvSpPr>
          <p:spPr>
            <a:xfrm>
              <a:off x="-1298784" y="822187"/>
              <a:ext cx="1057381"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omhoog</a:t>
              </a:r>
            </a:p>
          </p:txBody>
        </p:sp>
        <p:sp>
          <p:nvSpPr>
            <p:cNvPr id="24" name="Textfield placeholder">
              <a:extLst>
                <a:ext uri="{FF2B5EF4-FFF2-40B4-BE49-F238E27FC236}">
                  <a16:creationId xmlns:a16="http://schemas.microsoft.com/office/drawing/2014/main" id="{DC39DED0-F155-40D8-9FFD-70B4F673ECB8}"/>
                </a:ext>
              </a:extLst>
            </p:cNvPr>
            <p:cNvSpPr txBox="1">
              <a:spLocks/>
            </p:cNvSpPr>
            <p:nvPr userDrawn="1"/>
          </p:nvSpPr>
          <p:spPr>
            <a:xfrm>
              <a:off x="-1298785" y="1286608"/>
              <a:ext cx="107064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omlaag</a:t>
              </a:r>
            </a:p>
          </p:txBody>
        </p:sp>
        <p:sp>
          <p:nvSpPr>
            <p:cNvPr id="25" name="Ovaal 24">
              <a:extLst>
                <a:ext uri="{FF2B5EF4-FFF2-40B4-BE49-F238E27FC236}">
                  <a16:creationId xmlns:a16="http://schemas.microsoft.com/office/drawing/2014/main" id="{66A9BE43-E1D3-442E-B255-C37D708CD786}"/>
                </a:ext>
              </a:extLst>
            </p:cNvPr>
            <p:cNvSpPr/>
            <p:nvPr userDrawn="1"/>
          </p:nvSpPr>
          <p:spPr>
            <a:xfrm>
              <a:off x="-2917251" y="3580680"/>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grpSp>
          <p:nvGrpSpPr>
            <p:cNvPr id="26" name="Groep 25">
              <a:extLst>
                <a:ext uri="{FF2B5EF4-FFF2-40B4-BE49-F238E27FC236}">
                  <a16:creationId xmlns:a16="http://schemas.microsoft.com/office/drawing/2014/main" id="{EDDBDC73-B280-4062-A6CC-5B00AAA8E05F}"/>
                </a:ext>
              </a:extLst>
            </p:cNvPr>
            <p:cNvGrpSpPr/>
            <p:nvPr/>
          </p:nvGrpSpPr>
          <p:grpSpPr>
            <a:xfrm>
              <a:off x="-2908046" y="821494"/>
              <a:ext cx="528902" cy="344202"/>
              <a:chOff x="-2880382" y="410556"/>
              <a:chExt cx="528695" cy="344202"/>
            </a:xfrm>
          </p:grpSpPr>
          <p:sp>
            <p:nvSpPr>
              <p:cNvPr id="37" name="Afgeronde rechthoek 144">
                <a:extLst>
                  <a:ext uri="{FF2B5EF4-FFF2-40B4-BE49-F238E27FC236}">
                    <a16:creationId xmlns:a16="http://schemas.microsoft.com/office/drawing/2014/main" id="{BCD0E98A-887E-49DA-B3BF-B95814213098}"/>
                  </a:ext>
                </a:extLst>
              </p:cNvPr>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sp>
            <p:nvSpPr>
              <p:cNvPr id="38" name="Vrije vorm 145">
                <a:extLst>
                  <a:ext uri="{FF2B5EF4-FFF2-40B4-BE49-F238E27FC236}">
                    <a16:creationId xmlns:a16="http://schemas.microsoft.com/office/drawing/2014/main" id="{A6240FF3-CA78-4C30-A94F-A7431F32CB60}"/>
                  </a:ext>
                </a:extLst>
              </p:cNvPr>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766"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27" name="Tekstvak 33">
              <a:extLst>
                <a:ext uri="{FF2B5EF4-FFF2-40B4-BE49-F238E27FC236}">
                  <a16:creationId xmlns:a16="http://schemas.microsoft.com/office/drawing/2014/main" id="{387905E2-DB9B-4D75-A916-2CE2F4D15531}"/>
                </a:ext>
              </a:extLst>
            </p:cNvPr>
            <p:cNvSpPr txBox="1"/>
            <p:nvPr userDrawn="1"/>
          </p:nvSpPr>
          <p:spPr>
            <a:xfrm>
              <a:off x="-2917251" y="377548"/>
              <a:ext cx="2680934"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766"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‘Alinea’</a:t>
              </a:r>
            </a:p>
          </p:txBody>
        </p:sp>
        <p:sp>
          <p:nvSpPr>
            <p:cNvPr id="28" name="Textfield placeholder">
              <a:extLst>
                <a:ext uri="{FF2B5EF4-FFF2-40B4-BE49-F238E27FC236}">
                  <a16:creationId xmlns:a16="http://schemas.microsoft.com/office/drawing/2014/main" id="{3F6F2347-FCF7-49F1-9A21-388EB4147BEE}"/>
                </a:ext>
              </a:extLst>
            </p:cNvPr>
            <p:cNvSpPr txBox="1">
              <a:spLocks/>
            </p:cNvSpPr>
            <p:nvPr userDrawn="1"/>
          </p:nvSpPr>
          <p:spPr>
            <a:xfrm>
              <a:off x="-2529617" y="3581587"/>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742" marR="0" lvl="4" indent="-355742" algn="l" defTabSz="355742" rtl="0" eaLnBrk="1" fontAlgn="auto" latinLnBrk="0" hangingPunct="1">
                <a:lnSpc>
                  <a:spcPct val="85000"/>
                </a:lnSpc>
                <a:spcBef>
                  <a:spcPts val="900"/>
                </a:spcBef>
                <a:spcAft>
                  <a:spcPts val="0"/>
                </a:spcAft>
                <a:buClr>
                  <a:schemeClr val="tx1"/>
                </a:buClr>
                <a:buSzTx/>
                <a:buFont typeface="+mj-lt"/>
                <a:buAutoNum type="arabicPeriod"/>
                <a:tabLst/>
                <a:defRPr/>
              </a:pPr>
              <a:r>
                <a:rPr lang="nl-NL" sz="2000" b="0" kern="1200" noProof="0">
                  <a:solidFill>
                    <a:schemeClr val="tx1"/>
                  </a:solidFill>
                  <a:latin typeface="+mn-lt"/>
                  <a:ea typeface="+mn-ea"/>
                  <a:cs typeface="+mn-cs"/>
                </a:rPr>
                <a:t>Level 5</a:t>
              </a:r>
            </a:p>
          </p:txBody>
        </p:sp>
        <p:sp>
          <p:nvSpPr>
            <p:cNvPr id="29" name="Textfield placeholder">
              <a:extLst>
                <a:ext uri="{FF2B5EF4-FFF2-40B4-BE49-F238E27FC236}">
                  <a16:creationId xmlns:a16="http://schemas.microsoft.com/office/drawing/2014/main" id="{FE902A7A-0974-4EF8-9BD4-BB1EA13BD3CA}"/>
                </a:ext>
              </a:extLst>
            </p:cNvPr>
            <p:cNvSpPr txBox="1">
              <a:spLocks/>
            </p:cNvSpPr>
            <p:nvPr userDrawn="1"/>
          </p:nvSpPr>
          <p:spPr>
            <a:xfrm>
              <a:off x="-2545010" y="437839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05185" marR="0" lvl="6" indent="-273159" algn="l" defTabSz="355742" rtl="0" eaLnBrk="1" fontAlgn="auto" latinLnBrk="0" hangingPunct="1">
                <a:lnSpc>
                  <a:spcPct val="85000"/>
                </a:lnSpc>
                <a:spcBef>
                  <a:spcPts val="900"/>
                </a:spcBef>
                <a:spcAft>
                  <a:spcPts val="0"/>
                </a:spcAft>
                <a:buClr>
                  <a:schemeClr val="tx1"/>
                </a:buClr>
                <a:buSzPct val="80000"/>
                <a:buFont typeface="Arial" panose="020B0604020202020204" pitchFamily="34" charset="0"/>
                <a:buChar char="-"/>
                <a:tabLst/>
                <a:defRPr/>
              </a:pPr>
              <a:r>
                <a:rPr lang="nl-NL" sz="1800" kern="1200" noProof="0">
                  <a:solidFill>
                    <a:schemeClr val="tx1"/>
                  </a:solidFill>
                  <a:latin typeface="+mn-lt"/>
                  <a:ea typeface="+mn-ea"/>
                  <a:cs typeface="+mn-cs"/>
                </a:rPr>
                <a:t>Level 7</a:t>
              </a:r>
            </a:p>
          </p:txBody>
        </p:sp>
        <p:sp>
          <p:nvSpPr>
            <p:cNvPr id="30" name="Ovaal 29">
              <a:extLst>
                <a:ext uri="{FF2B5EF4-FFF2-40B4-BE49-F238E27FC236}">
                  <a16:creationId xmlns:a16="http://schemas.microsoft.com/office/drawing/2014/main" id="{0684AC86-6BEE-40F4-9517-564F913185EE}"/>
                </a:ext>
              </a:extLst>
            </p:cNvPr>
            <p:cNvSpPr/>
            <p:nvPr userDrawn="1"/>
          </p:nvSpPr>
          <p:spPr>
            <a:xfrm>
              <a:off x="-2917251" y="397926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31" name="Ovaal 30">
              <a:extLst>
                <a:ext uri="{FF2B5EF4-FFF2-40B4-BE49-F238E27FC236}">
                  <a16:creationId xmlns:a16="http://schemas.microsoft.com/office/drawing/2014/main" id="{4CC79CC6-68CA-495B-BAE8-96BE046A886D}"/>
                </a:ext>
              </a:extLst>
            </p:cNvPr>
            <p:cNvSpPr/>
            <p:nvPr userDrawn="1"/>
          </p:nvSpPr>
          <p:spPr>
            <a:xfrm>
              <a:off x="-2917251" y="437785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32" name="Ovaal 31">
              <a:extLst>
                <a:ext uri="{FF2B5EF4-FFF2-40B4-BE49-F238E27FC236}">
                  <a16:creationId xmlns:a16="http://schemas.microsoft.com/office/drawing/2014/main" id="{D2A2E80F-76EB-4295-A73D-38A07D85E06B}"/>
                </a:ext>
              </a:extLst>
            </p:cNvPr>
            <p:cNvSpPr/>
            <p:nvPr userDrawn="1"/>
          </p:nvSpPr>
          <p:spPr>
            <a:xfrm>
              <a:off x="-2917251" y="477643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33" name="Textfield placeholder">
              <a:extLst>
                <a:ext uri="{FF2B5EF4-FFF2-40B4-BE49-F238E27FC236}">
                  <a16:creationId xmlns:a16="http://schemas.microsoft.com/office/drawing/2014/main" id="{96B913FE-DB85-4387-8564-CA399AFE30B5}"/>
                </a:ext>
              </a:extLst>
            </p:cNvPr>
            <p:cNvSpPr txBox="1">
              <a:spLocks/>
            </p:cNvSpPr>
            <p:nvPr userDrawn="1"/>
          </p:nvSpPr>
          <p:spPr>
            <a:xfrm>
              <a:off x="-2529617" y="3979991"/>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32026" marR="0" lvl="5" indent="-176282" algn="l" defTabSz="355742" rtl="0" eaLnBrk="1" fontAlgn="auto" latinLnBrk="0" hangingPunct="1">
                <a:lnSpc>
                  <a:spcPct val="85000"/>
                </a:lnSpc>
                <a:spcBef>
                  <a:spcPts val="900"/>
                </a:spcBef>
                <a:spcAft>
                  <a:spcPts val="0"/>
                </a:spcAft>
                <a:buClr>
                  <a:schemeClr val="tx1"/>
                </a:buClr>
                <a:buSzTx/>
                <a:buFont typeface="Arial" panose="020B0604020202020204" pitchFamily="34" charset="0"/>
                <a:buChar char="•"/>
                <a:tabLst/>
                <a:defRPr/>
              </a:pPr>
              <a:r>
                <a:rPr lang="nl-NL" sz="1800" i="0" kern="1200" cap="none" baseline="0" noProof="0">
                  <a:solidFill>
                    <a:schemeClr val="tx1"/>
                  </a:solidFill>
                  <a:latin typeface="+mn-lt"/>
                  <a:ea typeface="+mn-ea"/>
                  <a:cs typeface="+mn-cs"/>
                </a:rPr>
                <a:t>Level 6</a:t>
              </a:r>
            </a:p>
          </p:txBody>
        </p:sp>
        <p:sp>
          <p:nvSpPr>
            <p:cNvPr id="34" name="Textfield placeholder">
              <a:extLst>
                <a:ext uri="{FF2B5EF4-FFF2-40B4-BE49-F238E27FC236}">
                  <a16:creationId xmlns:a16="http://schemas.microsoft.com/office/drawing/2014/main" id="{B703305D-C146-4A40-AFD7-8335BB372DD4}"/>
                </a:ext>
              </a:extLst>
            </p:cNvPr>
            <p:cNvSpPr txBox="1">
              <a:spLocks/>
            </p:cNvSpPr>
            <p:nvPr userDrawn="1"/>
          </p:nvSpPr>
          <p:spPr>
            <a:xfrm>
              <a:off x="-2529617" y="477679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7" indent="0" algn="l" defTabSz="355742" rtl="0" eaLnBrk="1" fontAlgn="auto" latinLnBrk="0" hangingPunct="1">
                <a:lnSpc>
                  <a:spcPct val="85000"/>
                </a:lnSpc>
                <a:spcBef>
                  <a:spcPts val="0"/>
                </a:spcBef>
                <a:spcAft>
                  <a:spcPts val="1600"/>
                </a:spcAft>
                <a:buClrTx/>
                <a:buSzTx/>
                <a:buFont typeface="Arial" panose="020B0604020202020204" pitchFamily="34" charset="0"/>
                <a:buNone/>
                <a:tabLst/>
                <a:defRPr/>
              </a:pPr>
              <a:r>
                <a:rPr lang="nl-NL" sz="2400" b="0" kern="1200" noProof="0">
                  <a:solidFill>
                    <a:schemeClr val="tx1"/>
                  </a:solidFill>
                  <a:latin typeface="+mj-lt"/>
                  <a:ea typeface="+mn-ea"/>
                  <a:cs typeface="+mn-cs"/>
                </a:rPr>
                <a:t>Level 8</a:t>
              </a:r>
            </a:p>
          </p:txBody>
        </p:sp>
        <p:sp>
          <p:nvSpPr>
            <p:cNvPr id="35" name="Ovaal 34">
              <a:extLst>
                <a:ext uri="{FF2B5EF4-FFF2-40B4-BE49-F238E27FC236}">
                  <a16:creationId xmlns:a16="http://schemas.microsoft.com/office/drawing/2014/main" id="{7E006039-FE3D-48C0-BBE6-0CEDBC143403}"/>
                </a:ext>
              </a:extLst>
            </p:cNvPr>
            <p:cNvSpPr/>
            <p:nvPr userDrawn="1"/>
          </p:nvSpPr>
          <p:spPr>
            <a:xfrm>
              <a:off x="-2917251" y="517502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sp>
          <p:nvSpPr>
            <p:cNvPr id="36" name="Textfield placeholder">
              <a:extLst>
                <a:ext uri="{FF2B5EF4-FFF2-40B4-BE49-F238E27FC236}">
                  <a16:creationId xmlns:a16="http://schemas.microsoft.com/office/drawing/2014/main" id="{02175346-40EF-4F4C-B7B5-90AA8A12115C}"/>
                </a:ext>
              </a:extLst>
            </p:cNvPr>
            <p:cNvSpPr txBox="1">
              <a:spLocks/>
            </p:cNvSpPr>
            <p:nvPr userDrawn="1"/>
          </p:nvSpPr>
          <p:spPr>
            <a:xfrm>
              <a:off x="-2529617" y="517520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8" indent="0" algn="l" defTabSz="355742" rtl="0" eaLnBrk="1" fontAlgn="auto" latinLnBrk="0" hangingPunct="1">
                <a:lnSpc>
                  <a:spcPct val="85000"/>
                </a:lnSpc>
                <a:spcBef>
                  <a:spcPts val="900"/>
                </a:spcBef>
                <a:spcAft>
                  <a:spcPts val="0"/>
                </a:spcAft>
                <a:buClrTx/>
                <a:buSzTx/>
                <a:buFont typeface="Arial" panose="020B0604020202020204" pitchFamily="34" charset="0"/>
                <a:buNone/>
                <a:tabLst/>
                <a:defRPr/>
              </a:pPr>
              <a:r>
                <a:rPr lang="nl-NL" sz="2000" b="0" i="0" u="none" kern="1200" noProof="0">
                  <a:solidFill>
                    <a:schemeClr val="tx1"/>
                  </a:solidFill>
                  <a:latin typeface="+mn-lt"/>
                  <a:ea typeface="+mn-ea"/>
                  <a:cs typeface="+mn-cs"/>
                </a:rPr>
                <a:t>Level 9</a:t>
              </a:r>
            </a:p>
          </p:txBody>
        </p:sp>
      </p:grpSp>
      <p:sp>
        <p:nvSpPr>
          <p:cNvPr id="88" name="Tijdelijke aanduiding voor voettekst 3">
            <a:extLst>
              <a:ext uri="{FF2B5EF4-FFF2-40B4-BE49-F238E27FC236}">
                <a16:creationId xmlns:a16="http://schemas.microsoft.com/office/drawing/2014/main" id="{2A121AC1-53E0-4A50-BCBC-C3E65A211557}"/>
              </a:ext>
            </a:extLst>
          </p:cNvPr>
          <p:cNvSpPr>
            <a:spLocks noGrp="1"/>
          </p:cNvSpPr>
          <p:nvPr>
            <p:ph type="ftr" sz="quarter" idx="3"/>
          </p:nvPr>
        </p:nvSpPr>
        <p:spPr>
          <a:xfrm>
            <a:off x="4038600" y="6355828"/>
            <a:ext cx="4114800" cy="365125"/>
          </a:xfrm>
          <a:prstGeom prst="rect">
            <a:avLst/>
          </a:prstGeom>
          <a:noFill/>
        </p:spPr>
        <p:txBody>
          <a:bodyPr vert="horz" lIns="91440" tIns="45720" rIns="91440" bIns="45720" rtlCol="0" anchor="ctr">
            <a:scene3d>
              <a:camera prst="orthographicFront">
                <a:rot lat="0" lon="0" rev="0"/>
              </a:camera>
              <a:lightRig rig="threePt" dir="t"/>
            </a:scene3d>
          </a:bodyPr>
          <a:lstStyle>
            <a:lvl1pPr algn="ctr">
              <a:defRPr sz="1000" b="1" spc="600">
                <a:solidFill>
                  <a:schemeClr val="bg1"/>
                </a:solidFill>
              </a:defRPr>
            </a:lvl1pPr>
          </a:lstStyle>
          <a:p>
            <a:endParaRPr lang="nl-NL"/>
          </a:p>
        </p:txBody>
      </p:sp>
    </p:spTree>
    <p:extLst>
      <p:ext uri="{BB962C8B-B14F-4D97-AF65-F5344CB8AC3E}">
        <p14:creationId xmlns:p14="http://schemas.microsoft.com/office/powerpoint/2010/main" val="387183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_blauw_fotoring">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3E383C80-F962-5741-902E-AA0F94346F7B}"/>
              </a:ext>
            </a:extLst>
          </p:cNvPr>
          <p:cNvSpPr>
            <a:spLocks noGrp="1"/>
          </p:cNvSpPr>
          <p:nvPr>
            <p:ph type="sldNum" sz="quarter" idx="12"/>
          </p:nvPr>
        </p:nvSpPr>
        <p:spPr>
          <a:xfrm>
            <a:off x="288000" y="6356350"/>
            <a:ext cx="2743200" cy="365125"/>
          </a:xfrm>
        </p:spPr>
        <p:txBody>
          <a:bodyPr/>
          <a:lstStyle>
            <a:lvl1pPr algn="l">
              <a:defRPr>
                <a:solidFill>
                  <a:schemeClr val="bg1"/>
                </a:solidFill>
              </a:defRPr>
            </a:lvl1pPr>
          </a:lstStyle>
          <a:p>
            <a:fld id="{D1A98CB6-53BB-054D-8874-55CB05D70D36}" type="slidenum">
              <a:rPr lang="nl-NL" smtClean="0"/>
              <a:pPr/>
              <a:t>‹nr.›</a:t>
            </a:fld>
            <a:endParaRPr lang="nl-NL"/>
          </a:p>
        </p:txBody>
      </p:sp>
      <p:pic>
        <p:nvPicPr>
          <p:cNvPr id="7" name="Afbeelding 6">
            <a:extLst>
              <a:ext uri="{FF2B5EF4-FFF2-40B4-BE49-F238E27FC236}">
                <a16:creationId xmlns:a16="http://schemas.microsoft.com/office/drawing/2014/main" id="{23CE26E4-8F84-3F42-A913-A9243A8431B2}"/>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0" y="256514"/>
            <a:ext cx="3225800" cy="934772"/>
          </a:xfrm>
          <a:prstGeom prst="rect">
            <a:avLst/>
          </a:prstGeom>
        </p:spPr>
      </p:pic>
      <p:sp>
        <p:nvSpPr>
          <p:cNvPr id="9" name="Ondertitel 2">
            <a:extLst>
              <a:ext uri="{FF2B5EF4-FFF2-40B4-BE49-F238E27FC236}">
                <a16:creationId xmlns:a16="http://schemas.microsoft.com/office/drawing/2014/main" id="{F01532D8-20B2-CF43-8522-549451FF6B8F}"/>
              </a:ext>
            </a:extLst>
          </p:cNvPr>
          <p:cNvSpPr>
            <a:spLocks noGrp="1"/>
          </p:cNvSpPr>
          <p:nvPr>
            <p:ph type="subTitle" idx="13"/>
          </p:nvPr>
        </p:nvSpPr>
        <p:spPr>
          <a:xfrm>
            <a:off x="838200" y="3602038"/>
            <a:ext cx="9144000"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10" name="Titel 1">
            <a:extLst>
              <a:ext uri="{FF2B5EF4-FFF2-40B4-BE49-F238E27FC236}">
                <a16:creationId xmlns:a16="http://schemas.microsoft.com/office/drawing/2014/main" id="{BA75BEBC-926A-A241-867D-D1E00438754E}"/>
              </a:ext>
            </a:extLst>
          </p:cNvPr>
          <p:cNvSpPr>
            <a:spLocks noGrp="1"/>
          </p:cNvSpPr>
          <p:nvPr>
            <p:ph type="title"/>
          </p:nvPr>
        </p:nvSpPr>
        <p:spPr>
          <a:xfrm>
            <a:off x="838200" y="1997414"/>
            <a:ext cx="7729729" cy="1447800"/>
          </a:xfrm>
        </p:spPr>
        <p:txBody>
          <a:bodyPr anchor="b">
            <a:normAutofit/>
          </a:bodyPr>
          <a:lstStyle>
            <a:lvl1pPr>
              <a:defRPr sz="6000">
                <a:solidFill>
                  <a:schemeClr val="bg1"/>
                </a:solidFill>
              </a:defRPr>
            </a:lvl1pPr>
          </a:lstStyle>
          <a:p>
            <a:r>
              <a:rPr lang="en-US"/>
              <a:t>Click to edit Master title style</a:t>
            </a:r>
            <a:endParaRPr lang="nl-NL"/>
          </a:p>
        </p:txBody>
      </p:sp>
      <p:pic>
        <p:nvPicPr>
          <p:cNvPr id="8" name="10a49ed8-c454-4571-99d1-9739993de565">
            <a:extLst>
              <a:ext uri="{FF2B5EF4-FFF2-40B4-BE49-F238E27FC236}">
                <a16:creationId xmlns:a16="http://schemas.microsoft.com/office/drawing/2014/main" id="{A394F65C-880D-4DE4-98DB-54BDD72F08E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76275" y="4738348"/>
            <a:ext cx="1352550" cy="1352550"/>
          </a:xfrm>
          <a:prstGeom prst="rect">
            <a:avLst/>
          </a:prstGeom>
        </p:spPr>
      </p:pic>
      <p:pic>
        <p:nvPicPr>
          <p:cNvPr id="11" name="5a013306-6c79-4e7a-aa2b-56923e083a16">
            <a:extLst>
              <a:ext uri="{FF2B5EF4-FFF2-40B4-BE49-F238E27FC236}">
                <a16:creationId xmlns:a16="http://schemas.microsoft.com/office/drawing/2014/main" id="{2C3D411B-2F52-43FE-A5E8-46DA01B8B87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86996" y="5737301"/>
            <a:ext cx="565473" cy="565473"/>
          </a:xfrm>
          <a:prstGeom prst="rect">
            <a:avLst/>
          </a:prstGeom>
        </p:spPr>
      </p:pic>
      <p:pic>
        <p:nvPicPr>
          <p:cNvPr id="12" name="f88d0de2-e7fb-491c-8cac-807cec2e3a1b">
            <a:extLst>
              <a:ext uri="{FF2B5EF4-FFF2-40B4-BE49-F238E27FC236}">
                <a16:creationId xmlns:a16="http://schemas.microsoft.com/office/drawing/2014/main" id="{40F93D66-E97C-4B05-8B54-52820B2268E7}"/>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002456" y="1429833"/>
            <a:ext cx="565473" cy="565473"/>
          </a:xfrm>
          <a:prstGeom prst="rect">
            <a:avLst/>
          </a:prstGeom>
        </p:spPr>
      </p:pic>
      <p:sp>
        <p:nvSpPr>
          <p:cNvPr id="13" name="Tijdelijke aanduiding voor afbeelding 14">
            <a:extLst>
              <a:ext uri="{FF2B5EF4-FFF2-40B4-BE49-F238E27FC236}">
                <a16:creationId xmlns:a16="http://schemas.microsoft.com/office/drawing/2014/main" id="{59A31C75-FA10-4872-9554-6941F019F737}"/>
              </a:ext>
            </a:extLst>
          </p:cNvPr>
          <p:cNvSpPr>
            <a:spLocks noGrp="1"/>
          </p:cNvSpPr>
          <p:nvPr>
            <p:ph type="pic" sz="quarter" idx="14"/>
          </p:nvPr>
        </p:nvSpPr>
        <p:spPr>
          <a:xfrm>
            <a:off x="7508389" y="2721797"/>
            <a:ext cx="6616800" cy="6616800"/>
          </a:xfrm>
          <a:prstGeom prst="donut">
            <a:avLst/>
          </a:prstGeom>
          <a:solidFill>
            <a:schemeClr val="tx1"/>
          </a:solidFill>
        </p:spPr>
        <p:txBody>
          <a:bodyPr vert="horz" lIns="91440" tIns="45720" rIns="91440" bIns="45720" rtlCol="0">
            <a:normAutofit/>
          </a:bodyPr>
          <a:lstStyle>
            <a:lvl1pPr>
              <a:defRPr lang="nl-NL"/>
            </a:lvl1pPr>
          </a:lstStyle>
          <a:p>
            <a:pPr lvl="0"/>
            <a:r>
              <a:rPr lang="en-US"/>
              <a:t>Click icon to add picture</a:t>
            </a:r>
            <a:endParaRPr lang="nl-NL"/>
          </a:p>
        </p:txBody>
      </p:sp>
    </p:spTree>
    <p:extLst>
      <p:ext uri="{BB962C8B-B14F-4D97-AF65-F5344CB8AC3E}">
        <p14:creationId xmlns:p14="http://schemas.microsoft.com/office/powerpoint/2010/main" val="346252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_groen_fotoring">
    <p:bg>
      <p:bgPr>
        <a:blipFill dpi="0" rotWithShape="1">
          <a:blip r:embed="rId2" cstate="hqprint">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3E383C80-F962-5741-902E-AA0F94346F7B}"/>
              </a:ext>
            </a:extLst>
          </p:cNvPr>
          <p:cNvSpPr>
            <a:spLocks noGrp="1"/>
          </p:cNvSpPr>
          <p:nvPr>
            <p:ph type="sldNum" sz="quarter" idx="12"/>
          </p:nvPr>
        </p:nvSpPr>
        <p:spPr>
          <a:xfrm>
            <a:off x="288000" y="6356350"/>
            <a:ext cx="2743200" cy="365125"/>
          </a:xfrm>
        </p:spPr>
        <p:txBody>
          <a:bodyPr/>
          <a:lstStyle>
            <a:lvl1pPr algn="l">
              <a:defRPr>
                <a:solidFill>
                  <a:schemeClr val="bg1"/>
                </a:solidFill>
              </a:defRPr>
            </a:lvl1pPr>
          </a:lstStyle>
          <a:p>
            <a:fld id="{D1A98CB6-53BB-054D-8874-55CB05D70D36}" type="slidenum">
              <a:rPr lang="nl-NL" smtClean="0"/>
              <a:pPr/>
              <a:t>‹nr.›</a:t>
            </a:fld>
            <a:endParaRPr lang="nl-NL"/>
          </a:p>
        </p:txBody>
      </p:sp>
      <p:sp>
        <p:nvSpPr>
          <p:cNvPr id="9" name="Ondertitel 2">
            <a:extLst>
              <a:ext uri="{FF2B5EF4-FFF2-40B4-BE49-F238E27FC236}">
                <a16:creationId xmlns:a16="http://schemas.microsoft.com/office/drawing/2014/main" id="{F01532D8-20B2-CF43-8522-549451FF6B8F}"/>
              </a:ext>
            </a:extLst>
          </p:cNvPr>
          <p:cNvSpPr>
            <a:spLocks noGrp="1"/>
          </p:cNvSpPr>
          <p:nvPr>
            <p:ph type="subTitle" idx="13"/>
          </p:nvPr>
        </p:nvSpPr>
        <p:spPr>
          <a:xfrm>
            <a:off x="838200" y="3602038"/>
            <a:ext cx="9144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10" name="Titel 1">
            <a:extLst>
              <a:ext uri="{FF2B5EF4-FFF2-40B4-BE49-F238E27FC236}">
                <a16:creationId xmlns:a16="http://schemas.microsoft.com/office/drawing/2014/main" id="{8BDBEA39-4EEE-754A-BEEC-9099AD3A785C}"/>
              </a:ext>
            </a:extLst>
          </p:cNvPr>
          <p:cNvSpPr>
            <a:spLocks noGrp="1"/>
          </p:cNvSpPr>
          <p:nvPr>
            <p:ph type="title"/>
          </p:nvPr>
        </p:nvSpPr>
        <p:spPr>
          <a:xfrm>
            <a:off x="838200" y="1997414"/>
            <a:ext cx="9207229" cy="1447800"/>
          </a:xfrm>
        </p:spPr>
        <p:txBody>
          <a:bodyPr anchor="b">
            <a:normAutofit/>
          </a:bodyPr>
          <a:lstStyle>
            <a:lvl1pPr>
              <a:defRPr sz="6000">
                <a:solidFill>
                  <a:schemeClr val="bg1"/>
                </a:solidFill>
              </a:defRPr>
            </a:lvl1pPr>
          </a:lstStyle>
          <a:p>
            <a:r>
              <a:rPr lang="en-US"/>
              <a:t>Click to edit Master title style</a:t>
            </a:r>
            <a:endParaRPr lang="nl-NL"/>
          </a:p>
        </p:txBody>
      </p:sp>
      <p:pic>
        <p:nvPicPr>
          <p:cNvPr id="11" name="10a49ed8-c454-4571-99d1-9739993de565">
            <a:extLst>
              <a:ext uri="{FF2B5EF4-FFF2-40B4-BE49-F238E27FC236}">
                <a16:creationId xmlns:a16="http://schemas.microsoft.com/office/drawing/2014/main" id="{AF6F621B-F7A4-4A55-8313-CC2D9F9D04A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76275" y="4738348"/>
            <a:ext cx="1352550" cy="1352550"/>
          </a:xfrm>
          <a:prstGeom prst="rect">
            <a:avLst/>
          </a:prstGeom>
        </p:spPr>
      </p:pic>
      <p:pic>
        <p:nvPicPr>
          <p:cNvPr id="12" name="5a013306-6c79-4e7a-aa2b-56923e083a16">
            <a:extLst>
              <a:ext uri="{FF2B5EF4-FFF2-40B4-BE49-F238E27FC236}">
                <a16:creationId xmlns:a16="http://schemas.microsoft.com/office/drawing/2014/main" id="{591448CC-B360-47C3-9C1E-48E8C79ABCD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986996" y="5737301"/>
            <a:ext cx="565473" cy="565473"/>
          </a:xfrm>
          <a:prstGeom prst="rect">
            <a:avLst/>
          </a:prstGeom>
        </p:spPr>
      </p:pic>
      <p:pic>
        <p:nvPicPr>
          <p:cNvPr id="13" name="f88d0de2-e7fb-491c-8cac-807cec2e3a1b">
            <a:extLst>
              <a:ext uri="{FF2B5EF4-FFF2-40B4-BE49-F238E27FC236}">
                <a16:creationId xmlns:a16="http://schemas.microsoft.com/office/drawing/2014/main" id="{4BF6C59C-B077-405C-9C0C-B4D4C0AFE36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002456" y="1429833"/>
            <a:ext cx="565473" cy="565473"/>
          </a:xfrm>
          <a:prstGeom prst="rect">
            <a:avLst/>
          </a:prstGeom>
        </p:spPr>
      </p:pic>
      <p:sp>
        <p:nvSpPr>
          <p:cNvPr id="15" name="Tijdelijke aanduiding voor afbeelding 14">
            <a:extLst>
              <a:ext uri="{FF2B5EF4-FFF2-40B4-BE49-F238E27FC236}">
                <a16:creationId xmlns:a16="http://schemas.microsoft.com/office/drawing/2014/main" id="{769998EF-AE3D-4803-B0AD-2B58173C8F42}"/>
              </a:ext>
            </a:extLst>
          </p:cNvPr>
          <p:cNvSpPr>
            <a:spLocks noGrp="1"/>
          </p:cNvSpPr>
          <p:nvPr>
            <p:ph type="pic" sz="quarter" idx="14"/>
          </p:nvPr>
        </p:nvSpPr>
        <p:spPr>
          <a:xfrm>
            <a:off x="7498864" y="2721797"/>
            <a:ext cx="6616800" cy="6616800"/>
          </a:xfrm>
          <a:prstGeom prst="donut">
            <a:avLst/>
          </a:prstGeom>
          <a:solidFill>
            <a:srgbClr val="B81570"/>
          </a:solidFill>
        </p:spPr>
        <p:txBody>
          <a:bodyPr vert="horz" lIns="91440" tIns="45720" rIns="91440" bIns="45720" rtlCol="0">
            <a:normAutofit/>
          </a:bodyPr>
          <a:lstStyle>
            <a:lvl1pPr>
              <a:defRPr lang="nl-NL"/>
            </a:lvl1pPr>
          </a:lstStyle>
          <a:p>
            <a:pPr lvl="0"/>
            <a:r>
              <a:rPr lang="en-US"/>
              <a:t>Click icon to add picture</a:t>
            </a:r>
            <a:endParaRPr lang="nl-NL"/>
          </a:p>
        </p:txBody>
      </p:sp>
      <p:pic>
        <p:nvPicPr>
          <p:cNvPr id="2" name="Afbeelding 10">
            <a:extLst>
              <a:ext uri="{FF2B5EF4-FFF2-40B4-BE49-F238E27FC236}">
                <a16:creationId xmlns:a16="http://schemas.microsoft.com/office/drawing/2014/main" id="{E3EF0A7C-ED70-D3F9-4F74-603A1543FCCC}"/>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1" y="256514"/>
            <a:ext cx="3225798" cy="934772"/>
          </a:xfrm>
          <a:prstGeom prst="rect">
            <a:avLst/>
          </a:prstGeom>
        </p:spPr>
      </p:pic>
    </p:spTree>
    <p:extLst>
      <p:ext uri="{BB962C8B-B14F-4D97-AF65-F5344CB8AC3E}">
        <p14:creationId xmlns:p14="http://schemas.microsoft.com/office/powerpoint/2010/main" val="313162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ofdstukdia_wit_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0007C6-7F7F-214F-96AB-DB0FCA13556F}"/>
              </a:ext>
            </a:extLst>
          </p:cNvPr>
          <p:cNvSpPr>
            <a:spLocks noGrp="1"/>
          </p:cNvSpPr>
          <p:nvPr>
            <p:ph type="title"/>
          </p:nvPr>
        </p:nvSpPr>
        <p:spPr>
          <a:xfrm>
            <a:off x="831850" y="1709738"/>
            <a:ext cx="4935350" cy="2852737"/>
          </a:xfrm>
        </p:spPr>
        <p:txBody>
          <a:bodyPr anchor="b"/>
          <a:lstStyle>
            <a:lvl1pPr>
              <a:defRPr sz="4000">
                <a:solidFill>
                  <a:schemeClr val="tx1"/>
                </a:solidFill>
              </a:defRPr>
            </a:lvl1pPr>
          </a:lstStyle>
          <a:p>
            <a:r>
              <a:rPr lang="en-US" noProof="0"/>
              <a:t>Click to edit Master title style</a:t>
            </a:r>
            <a:endParaRPr lang="nl-NL" noProof="0"/>
          </a:p>
        </p:txBody>
      </p:sp>
      <p:sp>
        <p:nvSpPr>
          <p:cNvPr id="3" name="Tijdelijke aanduiding voor tekst 2">
            <a:extLst>
              <a:ext uri="{FF2B5EF4-FFF2-40B4-BE49-F238E27FC236}">
                <a16:creationId xmlns:a16="http://schemas.microsoft.com/office/drawing/2014/main" id="{0CBB827B-E969-ED46-BCEA-DEAF175D05A3}"/>
              </a:ext>
            </a:extLst>
          </p:cNvPr>
          <p:cNvSpPr>
            <a:spLocks noGrp="1"/>
          </p:cNvSpPr>
          <p:nvPr>
            <p:ph type="body" idx="1"/>
          </p:nvPr>
        </p:nvSpPr>
        <p:spPr>
          <a:xfrm>
            <a:off x="831850" y="4589463"/>
            <a:ext cx="493535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6" name="Tijdelijke aanduiding voor dianummer 5">
            <a:extLst>
              <a:ext uri="{FF2B5EF4-FFF2-40B4-BE49-F238E27FC236}">
                <a16:creationId xmlns:a16="http://schemas.microsoft.com/office/drawing/2014/main" id="{3E383C80-F962-5741-902E-AA0F94346F7B}"/>
              </a:ext>
            </a:extLst>
          </p:cNvPr>
          <p:cNvSpPr>
            <a:spLocks noGrp="1"/>
          </p:cNvSpPr>
          <p:nvPr>
            <p:ph type="sldNum" sz="quarter" idx="12"/>
          </p:nvPr>
        </p:nvSpPr>
        <p:spPr>
          <a:xfrm>
            <a:off x="288000" y="6356350"/>
            <a:ext cx="2743200" cy="365125"/>
          </a:xfrm>
        </p:spPr>
        <p:txBody>
          <a:bodyPr/>
          <a:lstStyle>
            <a:lvl1pPr algn="l">
              <a:defRPr>
                <a:solidFill>
                  <a:schemeClr val="tx1"/>
                </a:solidFill>
              </a:defRPr>
            </a:lvl1pPr>
          </a:lstStyle>
          <a:p>
            <a:fld id="{D1A98CB6-53BB-054D-8874-55CB05D70D36}" type="slidenum">
              <a:rPr lang="nl-NL" noProof="0" smtClean="0"/>
              <a:pPr/>
              <a:t>‹nr.›</a:t>
            </a:fld>
            <a:endParaRPr lang="nl-NL" noProof="0"/>
          </a:p>
        </p:txBody>
      </p:sp>
      <p:sp>
        <p:nvSpPr>
          <p:cNvPr id="5" name="Tijdelijke aanduiding voor afbeelding 4">
            <a:extLst>
              <a:ext uri="{FF2B5EF4-FFF2-40B4-BE49-F238E27FC236}">
                <a16:creationId xmlns:a16="http://schemas.microsoft.com/office/drawing/2014/main" id="{E0804EE0-74B5-7747-9335-8F9E8E922141}"/>
              </a:ext>
            </a:extLst>
          </p:cNvPr>
          <p:cNvSpPr>
            <a:spLocks noGrp="1"/>
          </p:cNvSpPr>
          <p:nvPr>
            <p:ph type="pic" sz="quarter" idx="13"/>
          </p:nvPr>
        </p:nvSpPr>
        <p:spPr>
          <a:xfrm>
            <a:off x="6096001" y="0"/>
            <a:ext cx="6096000" cy="6858000"/>
          </a:xfrm>
        </p:spPr>
        <p:txBody>
          <a:bodyPr/>
          <a:lstStyle/>
          <a:p>
            <a:r>
              <a:rPr lang="en-US" noProof="0"/>
              <a:t>Click icon to add picture</a:t>
            </a:r>
            <a:endParaRPr lang="nl-NL" noProof="0"/>
          </a:p>
        </p:txBody>
      </p:sp>
      <p:pic>
        <p:nvPicPr>
          <p:cNvPr id="10" name="Afbeelding 10">
            <a:extLst>
              <a:ext uri="{FF2B5EF4-FFF2-40B4-BE49-F238E27FC236}">
                <a16:creationId xmlns:a16="http://schemas.microsoft.com/office/drawing/2014/main" id="{C340F5E7-5C06-FFF9-30AF-795804F8733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256514"/>
            <a:ext cx="3225800" cy="934772"/>
          </a:xfrm>
          <a:prstGeom prst="rect">
            <a:avLst/>
          </a:prstGeom>
        </p:spPr>
      </p:pic>
    </p:spTree>
    <p:extLst>
      <p:ext uri="{BB962C8B-B14F-4D97-AF65-F5344CB8AC3E}">
        <p14:creationId xmlns:p14="http://schemas.microsoft.com/office/powerpoint/2010/main" val="298350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ofdstukdia_blauw_foto">
    <p:bg>
      <p:bgPr>
        <a:solidFill>
          <a:srgbClr val="B8157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0007C6-7F7F-214F-96AB-DB0FCA13556F}"/>
              </a:ext>
            </a:extLst>
          </p:cNvPr>
          <p:cNvSpPr>
            <a:spLocks noGrp="1"/>
          </p:cNvSpPr>
          <p:nvPr>
            <p:ph type="title"/>
          </p:nvPr>
        </p:nvSpPr>
        <p:spPr>
          <a:xfrm>
            <a:off x="831850" y="1709738"/>
            <a:ext cx="4935350" cy="2852737"/>
          </a:xfrm>
        </p:spPr>
        <p:txBody>
          <a:bodyPr anchor="b"/>
          <a:lstStyle>
            <a:lvl1pPr>
              <a:defRPr sz="4000">
                <a:solidFill>
                  <a:schemeClr val="bg1"/>
                </a:solidFill>
              </a:defRPr>
            </a:lvl1pPr>
          </a:lstStyle>
          <a:p>
            <a:r>
              <a:rPr lang="en-US" noProof="0"/>
              <a:t>Click to edit Master title style</a:t>
            </a:r>
            <a:endParaRPr lang="nl-NL" noProof="0"/>
          </a:p>
        </p:txBody>
      </p:sp>
      <p:sp>
        <p:nvSpPr>
          <p:cNvPr id="3" name="Tijdelijke aanduiding voor tekst 2">
            <a:extLst>
              <a:ext uri="{FF2B5EF4-FFF2-40B4-BE49-F238E27FC236}">
                <a16:creationId xmlns:a16="http://schemas.microsoft.com/office/drawing/2014/main" id="{0CBB827B-E969-ED46-BCEA-DEAF175D05A3}"/>
              </a:ext>
            </a:extLst>
          </p:cNvPr>
          <p:cNvSpPr>
            <a:spLocks noGrp="1"/>
          </p:cNvSpPr>
          <p:nvPr>
            <p:ph type="body" idx="1"/>
          </p:nvPr>
        </p:nvSpPr>
        <p:spPr>
          <a:xfrm>
            <a:off x="831850" y="4589463"/>
            <a:ext cx="493535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6" name="Tijdelijke aanduiding voor dianummer 5">
            <a:extLst>
              <a:ext uri="{FF2B5EF4-FFF2-40B4-BE49-F238E27FC236}">
                <a16:creationId xmlns:a16="http://schemas.microsoft.com/office/drawing/2014/main" id="{3E383C80-F962-5741-902E-AA0F94346F7B}"/>
              </a:ext>
            </a:extLst>
          </p:cNvPr>
          <p:cNvSpPr>
            <a:spLocks noGrp="1"/>
          </p:cNvSpPr>
          <p:nvPr>
            <p:ph type="sldNum" sz="quarter" idx="12"/>
          </p:nvPr>
        </p:nvSpPr>
        <p:spPr>
          <a:xfrm>
            <a:off x="288000" y="6356350"/>
            <a:ext cx="2743200" cy="365125"/>
          </a:xfrm>
        </p:spPr>
        <p:txBody>
          <a:bodyPr/>
          <a:lstStyle>
            <a:lvl1pPr algn="l">
              <a:defRPr>
                <a:solidFill>
                  <a:schemeClr val="bg1"/>
                </a:solidFill>
              </a:defRPr>
            </a:lvl1pPr>
          </a:lstStyle>
          <a:p>
            <a:fld id="{D1A98CB6-53BB-054D-8874-55CB05D70D36}" type="slidenum">
              <a:rPr lang="nl-NL" noProof="0" smtClean="0"/>
              <a:pPr/>
              <a:t>‹nr.›</a:t>
            </a:fld>
            <a:endParaRPr lang="nl-NL" noProof="0"/>
          </a:p>
        </p:txBody>
      </p:sp>
      <p:pic>
        <p:nvPicPr>
          <p:cNvPr id="7" name="Afbeelding 6">
            <a:extLst>
              <a:ext uri="{FF2B5EF4-FFF2-40B4-BE49-F238E27FC236}">
                <a16:creationId xmlns:a16="http://schemas.microsoft.com/office/drawing/2014/main" id="{23CE26E4-8F84-3F42-A913-A9243A8431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256514"/>
            <a:ext cx="3225800" cy="934772"/>
          </a:xfrm>
          <a:prstGeom prst="rect">
            <a:avLst/>
          </a:prstGeom>
        </p:spPr>
      </p:pic>
      <p:sp>
        <p:nvSpPr>
          <p:cNvPr id="5" name="Tijdelijke aanduiding voor afbeelding 4">
            <a:extLst>
              <a:ext uri="{FF2B5EF4-FFF2-40B4-BE49-F238E27FC236}">
                <a16:creationId xmlns:a16="http://schemas.microsoft.com/office/drawing/2014/main" id="{E0804EE0-74B5-7747-9335-8F9E8E922141}"/>
              </a:ext>
            </a:extLst>
          </p:cNvPr>
          <p:cNvSpPr>
            <a:spLocks noGrp="1"/>
          </p:cNvSpPr>
          <p:nvPr>
            <p:ph type="pic" sz="quarter" idx="13"/>
          </p:nvPr>
        </p:nvSpPr>
        <p:spPr>
          <a:xfrm>
            <a:off x="6096001" y="0"/>
            <a:ext cx="6096000" cy="6858000"/>
          </a:xfrm>
        </p:spPr>
        <p:txBody>
          <a:bodyPr/>
          <a:lstStyle/>
          <a:p>
            <a:r>
              <a:rPr lang="en-US" noProof="0"/>
              <a:t>Click icon to add picture</a:t>
            </a:r>
            <a:endParaRPr lang="nl-NL" noProof="0"/>
          </a:p>
        </p:txBody>
      </p:sp>
    </p:spTree>
    <p:extLst>
      <p:ext uri="{BB962C8B-B14F-4D97-AF65-F5344CB8AC3E}">
        <p14:creationId xmlns:p14="http://schemas.microsoft.com/office/powerpoint/2010/main" val="176307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ofdstukdia_groen_foto">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0007C6-7F7F-214F-96AB-DB0FCA13556F}"/>
              </a:ext>
            </a:extLst>
          </p:cNvPr>
          <p:cNvSpPr>
            <a:spLocks noGrp="1"/>
          </p:cNvSpPr>
          <p:nvPr>
            <p:ph type="title"/>
          </p:nvPr>
        </p:nvSpPr>
        <p:spPr>
          <a:xfrm>
            <a:off x="831850" y="1709738"/>
            <a:ext cx="4935350" cy="2852737"/>
          </a:xfrm>
        </p:spPr>
        <p:txBody>
          <a:bodyPr anchor="b"/>
          <a:lstStyle>
            <a:lvl1pPr>
              <a:defRPr sz="4000">
                <a:solidFill>
                  <a:schemeClr val="bg1"/>
                </a:solidFill>
              </a:defRPr>
            </a:lvl1pPr>
          </a:lstStyle>
          <a:p>
            <a:r>
              <a:rPr lang="en-US" noProof="0"/>
              <a:t>Click to edit Master title style</a:t>
            </a:r>
            <a:endParaRPr lang="nl-NL" noProof="0"/>
          </a:p>
        </p:txBody>
      </p:sp>
      <p:sp>
        <p:nvSpPr>
          <p:cNvPr id="3" name="Tijdelijke aanduiding voor tekst 2">
            <a:extLst>
              <a:ext uri="{FF2B5EF4-FFF2-40B4-BE49-F238E27FC236}">
                <a16:creationId xmlns:a16="http://schemas.microsoft.com/office/drawing/2014/main" id="{0CBB827B-E969-ED46-BCEA-DEAF175D05A3}"/>
              </a:ext>
            </a:extLst>
          </p:cNvPr>
          <p:cNvSpPr>
            <a:spLocks noGrp="1"/>
          </p:cNvSpPr>
          <p:nvPr>
            <p:ph type="body" idx="1"/>
          </p:nvPr>
        </p:nvSpPr>
        <p:spPr>
          <a:xfrm>
            <a:off x="831850" y="4589463"/>
            <a:ext cx="493535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6" name="Tijdelijke aanduiding voor dianummer 5">
            <a:extLst>
              <a:ext uri="{FF2B5EF4-FFF2-40B4-BE49-F238E27FC236}">
                <a16:creationId xmlns:a16="http://schemas.microsoft.com/office/drawing/2014/main" id="{3E383C80-F962-5741-902E-AA0F94346F7B}"/>
              </a:ext>
            </a:extLst>
          </p:cNvPr>
          <p:cNvSpPr>
            <a:spLocks noGrp="1"/>
          </p:cNvSpPr>
          <p:nvPr>
            <p:ph type="sldNum" sz="quarter" idx="12"/>
          </p:nvPr>
        </p:nvSpPr>
        <p:spPr>
          <a:xfrm>
            <a:off x="288000" y="6356350"/>
            <a:ext cx="2743200" cy="365125"/>
          </a:xfrm>
        </p:spPr>
        <p:txBody>
          <a:bodyPr/>
          <a:lstStyle>
            <a:lvl1pPr algn="l">
              <a:defRPr>
                <a:solidFill>
                  <a:schemeClr val="bg1"/>
                </a:solidFill>
              </a:defRPr>
            </a:lvl1pPr>
          </a:lstStyle>
          <a:p>
            <a:fld id="{D1A98CB6-53BB-054D-8874-55CB05D70D36}" type="slidenum">
              <a:rPr lang="nl-NL" noProof="0" smtClean="0"/>
              <a:pPr/>
              <a:t>‹nr.›</a:t>
            </a:fld>
            <a:endParaRPr lang="nl-NL" noProof="0"/>
          </a:p>
        </p:txBody>
      </p:sp>
      <p:sp>
        <p:nvSpPr>
          <p:cNvPr id="5" name="Tijdelijke aanduiding voor afbeelding 4">
            <a:extLst>
              <a:ext uri="{FF2B5EF4-FFF2-40B4-BE49-F238E27FC236}">
                <a16:creationId xmlns:a16="http://schemas.microsoft.com/office/drawing/2014/main" id="{E0804EE0-74B5-7747-9335-8F9E8E922141}"/>
              </a:ext>
            </a:extLst>
          </p:cNvPr>
          <p:cNvSpPr>
            <a:spLocks noGrp="1"/>
          </p:cNvSpPr>
          <p:nvPr>
            <p:ph type="pic" sz="quarter" idx="13"/>
          </p:nvPr>
        </p:nvSpPr>
        <p:spPr>
          <a:xfrm>
            <a:off x="6096001" y="0"/>
            <a:ext cx="6096000" cy="6858000"/>
          </a:xfrm>
        </p:spPr>
        <p:txBody>
          <a:bodyPr/>
          <a:lstStyle/>
          <a:p>
            <a:r>
              <a:rPr lang="en-US" noProof="0"/>
              <a:t>Click icon to add picture</a:t>
            </a:r>
            <a:endParaRPr lang="nl-NL" noProof="0"/>
          </a:p>
        </p:txBody>
      </p:sp>
      <p:pic>
        <p:nvPicPr>
          <p:cNvPr id="4" name="Afbeelding 10">
            <a:extLst>
              <a:ext uri="{FF2B5EF4-FFF2-40B4-BE49-F238E27FC236}">
                <a16:creationId xmlns:a16="http://schemas.microsoft.com/office/drawing/2014/main" id="{53205B33-4737-2334-EF8B-A6EE477968C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 y="256514"/>
            <a:ext cx="3225798" cy="934772"/>
          </a:xfrm>
          <a:prstGeom prst="rect">
            <a:avLst/>
          </a:prstGeom>
        </p:spPr>
      </p:pic>
    </p:spTree>
    <p:extLst>
      <p:ext uri="{BB962C8B-B14F-4D97-AF65-F5344CB8AC3E}">
        <p14:creationId xmlns:p14="http://schemas.microsoft.com/office/powerpoint/2010/main" val="311104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en object_tekst">
    <p:bg>
      <p:bgPr>
        <a:blipFill dpi="0" rotWithShape="1">
          <a:blip r:embed="rId2" cstate="hqprint">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6B29A5-887F-134F-8237-51FA8C380D83}"/>
              </a:ext>
            </a:extLst>
          </p:cNvPr>
          <p:cNvSpPr>
            <a:spLocks noGrp="1"/>
          </p:cNvSpPr>
          <p:nvPr>
            <p:ph type="title" hasCustomPrompt="1"/>
          </p:nvPr>
        </p:nvSpPr>
        <p:spPr>
          <a:xfrm>
            <a:off x="288000" y="288001"/>
            <a:ext cx="11556000" cy="950399"/>
          </a:xfrm>
        </p:spPr>
        <p:txBody>
          <a:bodyPr anchor="t" anchorCtr="0"/>
          <a:lstStyle>
            <a:lvl1pPr>
              <a:defRPr sz="2600"/>
            </a:lvl1pPr>
          </a:lstStyle>
          <a:p>
            <a:r>
              <a:rPr lang="nl-NL"/>
              <a:t>Klik om een titel toe te voegen</a:t>
            </a:r>
          </a:p>
        </p:txBody>
      </p:sp>
      <p:sp>
        <p:nvSpPr>
          <p:cNvPr id="3" name="Tijdelijke aanduiding voor inhoud 2">
            <a:extLst>
              <a:ext uri="{FF2B5EF4-FFF2-40B4-BE49-F238E27FC236}">
                <a16:creationId xmlns:a16="http://schemas.microsoft.com/office/drawing/2014/main" id="{B623D656-B13A-3B40-BE30-599584A82E1E}"/>
              </a:ext>
            </a:extLst>
          </p:cNvPr>
          <p:cNvSpPr>
            <a:spLocks noGrp="1"/>
          </p:cNvSpPr>
          <p:nvPr>
            <p:ph idx="1" hasCustomPrompt="1"/>
          </p:nvPr>
        </p:nvSpPr>
        <p:spPr>
          <a:xfrm>
            <a:off x="288000" y="1382400"/>
            <a:ext cx="11556000" cy="4794563"/>
          </a:xfrm>
        </p:spPr>
        <p:txBody>
          <a:bodyPr vert="horz" lIns="91440" tIns="45720" rIns="91440" bIns="45720" rtlCol="0">
            <a:normAutofit/>
          </a:bodyPr>
          <a:lstStyle>
            <a:lvl1pPr>
              <a:defRPr lang="nl-NL" dirty="0"/>
            </a:lvl1pPr>
            <a:lvl2pPr>
              <a:defRPr lang="nl-NL" dirty="0"/>
            </a:lvl2pPr>
            <a:lvl3pPr>
              <a:defRPr lang="nl-NL" dirty="0"/>
            </a:lvl3pPr>
            <a:lvl4pPr>
              <a:defRPr lang="nl-NL" dirty="0"/>
            </a:lvl4pPr>
            <a:lvl5pPr>
              <a:defRPr lang="nl-NL" dirty="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a:extLst>
              <a:ext uri="{FF2B5EF4-FFF2-40B4-BE49-F238E27FC236}">
                <a16:creationId xmlns:a16="http://schemas.microsoft.com/office/drawing/2014/main" id="{9C5A28AE-DDEC-F04A-9466-DA6A800D0F01}"/>
              </a:ext>
            </a:extLst>
          </p:cNvPr>
          <p:cNvSpPr>
            <a:spLocks noGrp="1"/>
          </p:cNvSpPr>
          <p:nvPr>
            <p:ph type="sldNum" sz="quarter" idx="12"/>
          </p:nvPr>
        </p:nvSpPr>
        <p:spPr>
          <a:xfrm>
            <a:off x="288000" y="6356350"/>
            <a:ext cx="2743200" cy="365125"/>
          </a:xfrm>
        </p:spPr>
        <p:txBody>
          <a:bodyPr/>
          <a:lstStyle>
            <a:lvl1pPr algn="l">
              <a:defRPr/>
            </a:lvl1pPr>
          </a:lstStyle>
          <a:p>
            <a:pPr algn="l"/>
            <a:fld id="{D1A98CB6-53BB-054D-8874-55CB05D70D36}" type="slidenum">
              <a:rPr lang="nl-NL" smtClean="0"/>
              <a:pPr algn="l"/>
              <a:t>‹nr.›</a:t>
            </a:fld>
            <a:endParaRPr lang="nl-NL"/>
          </a:p>
        </p:txBody>
      </p:sp>
      <p:pic>
        <p:nvPicPr>
          <p:cNvPr id="8" name="Afbeelding 7">
            <a:extLst>
              <a:ext uri="{FF2B5EF4-FFF2-40B4-BE49-F238E27FC236}">
                <a16:creationId xmlns:a16="http://schemas.microsoft.com/office/drawing/2014/main" id="{571EC39A-61CD-9C4A-B2A8-D38FDCEB9305}"/>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998563" y="6371108"/>
            <a:ext cx="1207837" cy="350007"/>
          </a:xfrm>
          <a:prstGeom prst="rect">
            <a:avLst/>
          </a:prstGeom>
        </p:spPr>
      </p:pic>
      <p:grpSp>
        <p:nvGrpSpPr>
          <p:cNvPr id="7" name="Groep 6">
            <a:extLst>
              <a:ext uri="{FF2B5EF4-FFF2-40B4-BE49-F238E27FC236}">
                <a16:creationId xmlns:a16="http://schemas.microsoft.com/office/drawing/2014/main" id="{8A73BF28-A92D-4867-9FD2-8F3097E9A55C}"/>
              </a:ext>
            </a:extLst>
          </p:cNvPr>
          <p:cNvGrpSpPr/>
          <p:nvPr userDrawn="1"/>
        </p:nvGrpSpPr>
        <p:grpSpPr>
          <a:xfrm>
            <a:off x="-2917251" y="0"/>
            <a:ext cx="2689107" cy="5573611"/>
            <a:chOff x="-2917251" y="0"/>
            <a:chExt cx="2689107" cy="5573611"/>
          </a:xfrm>
        </p:grpSpPr>
        <p:sp>
          <p:nvSpPr>
            <p:cNvPr id="9" name="Rechthoek 8">
              <a:extLst>
                <a:ext uri="{FF2B5EF4-FFF2-40B4-BE49-F238E27FC236}">
                  <a16:creationId xmlns:a16="http://schemas.microsoft.com/office/drawing/2014/main" id="{CBD62E0C-3B5A-425D-BCBE-EFB84A6FCB80}"/>
                </a:ext>
              </a:extLst>
            </p:cNvPr>
            <p:cNvSpPr/>
            <p:nvPr userDrawn="1"/>
          </p:nvSpPr>
          <p:spPr>
            <a:xfrm>
              <a:off x="-2917251" y="0"/>
              <a:ext cx="2675848" cy="195254"/>
            </a:xfrm>
            <a:prstGeom prst="rect">
              <a:avLst/>
            </a:prstGeom>
            <a:noFill/>
            <a:ln w="25400" cap="flat" cmpd="sng" algn="ctr">
              <a:noFill/>
              <a:prstDash val="solid"/>
            </a:ln>
            <a:effectLst/>
          </p:spPr>
          <p:txBody>
            <a:bodyPr lIns="0" tIns="0" rIns="0" bIns="0" rtlCol="0" anchor="t"/>
            <a:lstStyle/>
            <a:p>
              <a:pPr marL="0" marR="0" lvl="0" indent="0" defTabSz="914766" eaLnBrk="1" fontAlgn="auto" latinLnBrk="0" hangingPunct="1">
                <a:lnSpc>
                  <a:spcPct val="80000"/>
                </a:lnSpc>
                <a:spcBef>
                  <a:spcPts val="0"/>
                </a:spcBef>
                <a:spcAft>
                  <a:spcPts val="0"/>
                </a:spcAft>
                <a:buClrTx/>
                <a:buSzTx/>
                <a:buFontTx/>
                <a:buNone/>
                <a:tabLst/>
                <a:defRPr/>
              </a:pPr>
              <a:r>
                <a:rPr kumimoji="0" lang="nl-NL" sz="1601" b="1" i="0" u="none" strike="noStrike" kern="0" cap="none" spc="0" normalizeH="0" baseline="0" noProof="0">
                  <a:ln>
                    <a:noFill/>
                  </a:ln>
                  <a:solidFill>
                    <a:schemeClr val="tx2"/>
                  </a:solidFill>
                  <a:effectLst/>
                  <a:uLnTx/>
                  <a:uFillTx/>
                  <a:cs typeface="Segoe UI Light" panose="020B0502040204020203" pitchFamily="34" charset="0"/>
                </a:rPr>
                <a:t>TEKST NIVEAUS</a:t>
              </a:r>
            </a:p>
          </p:txBody>
        </p:sp>
        <p:sp>
          <p:nvSpPr>
            <p:cNvPr id="10" name="Textfield placeholder">
              <a:extLst>
                <a:ext uri="{FF2B5EF4-FFF2-40B4-BE49-F238E27FC236}">
                  <a16:creationId xmlns:a16="http://schemas.microsoft.com/office/drawing/2014/main" id="{518C3AB1-FE1E-4D91-817B-0F08FD9E77E5}"/>
                </a:ext>
              </a:extLst>
            </p:cNvPr>
            <p:cNvSpPr txBox="1">
              <a:spLocks/>
            </p:cNvSpPr>
            <p:nvPr userDrawn="1"/>
          </p:nvSpPr>
          <p:spPr>
            <a:xfrm>
              <a:off x="-2545010" y="278477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2" indent="0" algn="l" defTabSz="355742" rtl="0" eaLnBrk="1" fontAlgn="auto" latinLnBrk="0" hangingPunct="1">
                <a:lnSpc>
                  <a:spcPct val="85000"/>
                </a:lnSpc>
                <a:spcBef>
                  <a:spcPts val="1800"/>
                </a:spcBef>
                <a:spcAft>
                  <a:spcPts val="0"/>
                </a:spcAft>
                <a:buClr>
                  <a:schemeClr val="accent3"/>
                </a:buClr>
                <a:buSzPct val="100000"/>
                <a:buFont typeface="Arial" panose="020B0604020202020204" pitchFamily="34" charset="0"/>
                <a:buNone/>
                <a:tabLst/>
                <a:defRPr/>
              </a:pPr>
              <a:r>
                <a:rPr lang="nl-NL" sz="2000" kern="1200" noProof="0">
                  <a:solidFill>
                    <a:schemeClr val="tx1"/>
                  </a:solidFill>
                  <a:latin typeface="+mn-lt"/>
                  <a:ea typeface="+mn-ea"/>
                  <a:cs typeface="+mn-cs"/>
                </a:rPr>
                <a:t>Level 3</a:t>
              </a:r>
            </a:p>
          </p:txBody>
        </p:sp>
        <p:sp>
          <p:nvSpPr>
            <p:cNvPr id="11" name="Ovaal 10">
              <a:extLst>
                <a:ext uri="{FF2B5EF4-FFF2-40B4-BE49-F238E27FC236}">
                  <a16:creationId xmlns:a16="http://schemas.microsoft.com/office/drawing/2014/main" id="{CF9B1793-8968-4EA2-B3B8-9FD8D149158A}"/>
                </a:ext>
              </a:extLst>
            </p:cNvPr>
            <p:cNvSpPr/>
            <p:nvPr userDrawn="1"/>
          </p:nvSpPr>
          <p:spPr>
            <a:xfrm>
              <a:off x="-2917251" y="198633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1</a:t>
              </a:r>
            </a:p>
          </p:txBody>
        </p:sp>
        <p:sp>
          <p:nvSpPr>
            <p:cNvPr id="12" name="Ovaal 11">
              <a:extLst>
                <a:ext uri="{FF2B5EF4-FFF2-40B4-BE49-F238E27FC236}">
                  <a16:creationId xmlns:a16="http://schemas.microsoft.com/office/drawing/2014/main" id="{215F9BD0-1835-4853-9514-FCB5E48ACA13}"/>
                </a:ext>
              </a:extLst>
            </p:cNvPr>
            <p:cNvSpPr/>
            <p:nvPr userDrawn="1"/>
          </p:nvSpPr>
          <p:spPr>
            <a:xfrm>
              <a:off x="-2917251" y="238492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13" name="Ovaal 12">
              <a:extLst>
                <a:ext uri="{FF2B5EF4-FFF2-40B4-BE49-F238E27FC236}">
                  <a16:creationId xmlns:a16="http://schemas.microsoft.com/office/drawing/2014/main" id="{6ED19990-F318-414F-B120-29D69C9142AF}"/>
                </a:ext>
              </a:extLst>
            </p:cNvPr>
            <p:cNvSpPr/>
            <p:nvPr userDrawn="1"/>
          </p:nvSpPr>
          <p:spPr>
            <a:xfrm>
              <a:off x="-2917251" y="278350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14" name="Ovaal 13">
              <a:extLst>
                <a:ext uri="{FF2B5EF4-FFF2-40B4-BE49-F238E27FC236}">
                  <a16:creationId xmlns:a16="http://schemas.microsoft.com/office/drawing/2014/main" id="{FCD8193E-A42D-4905-BF7A-A2F448193A47}"/>
                </a:ext>
              </a:extLst>
            </p:cNvPr>
            <p:cNvSpPr/>
            <p:nvPr userDrawn="1"/>
          </p:nvSpPr>
          <p:spPr>
            <a:xfrm>
              <a:off x="-2917251" y="318209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15" name="Textfield placeholder">
              <a:extLst>
                <a:ext uri="{FF2B5EF4-FFF2-40B4-BE49-F238E27FC236}">
                  <a16:creationId xmlns:a16="http://schemas.microsoft.com/office/drawing/2014/main" id="{E85767FD-63B3-4010-A187-183322DF3A88}"/>
                </a:ext>
              </a:extLst>
            </p:cNvPr>
            <p:cNvSpPr txBox="1">
              <a:spLocks/>
            </p:cNvSpPr>
            <p:nvPr userDrawn="1"/>
          </p:nvSpPr>
          <p:spPr>
            <a:xfrm>
              <a:off x="-2529617" y="1986154"/>
              <a:ext cx="2164554"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1047" marR="0" lvl="0"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2000" kern="1200" noProof="0">
                  <a:solidFill>
                    <a:schemeClr val="tx1"/>
                  </a:solidFill>
                  <a:latin typeface="+mn-lt"/>
                  <a:ea typeface="+mn-ea"/>
                  <a:cs typeface="+mn-cs"/>
                </a:rPr>
                <a:t>Level 1</a:t>
              </a:r>
            </a:p>
          </p:txBody>
        </p:sp>
        <p:sp>
          <p:nvSpPr>
            <p:cNvPr id="16" name="Textfield placeholder">
              <a:extLst>
                <a:ext uri="{FF2B5EF4-FFF2-40B4-BE49-F238E27FC236}">
                  <a16:creationId xmlns:a16="http://schemas.microsoft.com/office/drawing/2014/main" id="{B62997E3-420A-4284-8FF5-E742732A66E8}"/>
                </a:ext>
              </a:extLst>
            </p:cNvPr>
            <p:cNvSpPr txBox="1">
              <a:spLocks/>
            </p:cNvSpPr>
            <p:nvPr userDrawn="1"/>
          </p:nvSpPr>
          <p:spPr>
            <a:xfrm>
              <a:off x="-2529617" y="238637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62095" marR="0" lvl="1" indent="-181047" algn="l" defTabSz="355742" rtl="0" eaLnBrk="1" fontAlgn="auto" latinLnBrk="0" hangingPunct="1">
                <a:lnSpc>
                  <a:spcPct val="85000"/>
                </a:lnSpc>
                <a:spcBef>
                  <a:spcPts val="900"/>
                </a:spcBef>
                <a:spcAft>
                  <a:spcPts val="0"/>
                </a:spcAft>
                <a:buClr>
                  <a:schemeClr val="tx1"/>
                </a:buClr>
                <a:buSzPct val="100000"/>
                <a:buFont typeface="Arial" panose="020B0604020202020204" pitchFamily="34" charset="0"/>
                <a:buChar char="-"/>
                <a:tabLst/>
                <a:defRPr/>
              </a:pPr>
              <a:r>
                <a:rPr lang="nl-NL" sz="1800" kern="1200" noProof="0">
                  <a:solidFill>
                    <a:schemeClr val="tx1"/>
                  </a:solidFill>
                  <a:latin typeface="+mn-lt"/>
                  <a:ea typeface="+mn-ea"/>
                  <a:cs typeface="+mn-cs"/>
                </a:rPr>
                <a:t>Level 2</a:t>
              </a:r>
            </a:p>
          </p:txBody>
        </p:sp>
        <p:sp>
          <p:nvSpPr>
            <p:cNvPr id="17" name="Textfield placeholder">
              <a:extLst>
                <a:ext uri="{FF2B5EF4-FFF2-40B4-BE49-F238E27FC236}">
                  <a16:creationId xmlns:a16="http://schemas.microsoft.com/office/drawing/2014/main" id="{30CD33F3-E413-4912-88AC-9B9E5C98D037}"/>
                </a:ext>
              </a:extLst>
            </p:cNvPr>
            <p:cNvSpPr txBox="1">
              <a:spLocks/>
            </p:cNvSpPr>
            <p:nvPr userDrawn="1"/>
          </p:nvSpPr>
          <p:spPr>
            <a:xfrm>
              <a:off x="-2529617" y="318318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355742" rtl="0" eaLnBrk="1" fontAlgn="auto" latinLnBrk="0" hangingPunct="1">
                <a:lnSpc>
                  <a:spcPct val="85000"/>
                </a:lnSpc>
                <a:spcBef>
                  <a:spcPts val="2100"/>
                </a:spcBef>
                <a:spcAft>
                  <a:spcPts val="0"/>
                </a:spcAft>
                <a:buClr>
                  <a:schemeClr val="bg2"/>
                </a:buClr>
                <a:buSzTx/>
                <a:buFont typeface="Arial" panose="020B0604020202020204" pitchFamily="34" charset="0"/>
                <a:buNone/>
                <a:tabLst/>
                <a:defRPr/>
              </a:pPr>
              <a:r>
                <a:rPr lang="nl-NL" sz="2400" b="0" i="0" kern="1200" baseline="0" noProof="0">
                  <a:solidFill>
                    <a:schemeClr val="tx2"/>
                  </a:solidFill>
                  <a:latin typeface="+mj-lt"/>
                  <a:ea typeface="+mn-ea"/>
                  <a:cs typeface="+mn-cs"/>
                </a:rPr>
                <a:t>Level 4</a:t>
              </a:r>
            </a:p>
          </p:txBody>
        </p:sp>
        <p:cxnSp>
          <p:nvCxnSpPr>
            <p:cNvPr id="18" name="Rechte verbindingslijn 17">
              <a:extLst>
                <a:ext uri="{FF2B5EF4-FFF2-40B4-BE49-F238E27FC236}">
                  <a16:creationId xmlns:a16="http://schemas.microsoft.com/office/drawing/2014/main" id="{10EC0CB1-F85E-4CA6-BB91-C8CC0DECFE6D}"/>
                </a:ext>
              </a:extLst>
            </p:cNvPr>
            <p:cNvCxnSpPr/>
            <p:nvPr userDrawn="1"/>
          </p:nvCxnSpPr>
          <p:spPr>
            <a:xfrm>
              <a:off x="-2916918" y="280344"/>
              <a:ext cx="2675515" cy="0"/>
            </a:xfrm>
            <a:prstGeom prst="line">
              <a:avLst/>
            </a:prstGeom>
            <a:noFill/>
            <a:ln w="9525" cap="flat" cmpd="sng" algn="ctr">
              <a:solidFill>
                <a:schemeClr val="tx2"/>
              </a:solidFill>
              <a:prstDash val="solid"/>
            </a:ln>
            <a:effectLst/>
          </p:spPr>
        </p:cxnSp>
        <p:cxnSp>
          <p:nvCxnSpPr>
            <p:cNvPr id="19" name="Rechte verbindingslijn 18">
              <a:extLst>
                <a:ext uri="{FF2B5EF4-FFF2-40B4-BE49-F238E27FC236}">
                  <a16:creationId xmlns:a16="http://schemas.microsoft.com/office/drawing/2014/main" id="{70AC22AE-923C-4F04-B9F1-BAA99BF62B3C}"/>
                </a:ext>
              </a:extLst>
            </p:cNvPr>
            <p:cNvCxnSpPr/>
            <p:nvPr userDrawn="1"/>
          </p:nvCxnSpPr>
          <p:spPr>
            <a:xfrm>
              <a:off x="-2916918" y="1847433"/>
              <a:ext cx="2662419" cy="0"/>
            </a:xfrm>
            <a:prstGeom prst="line">
              <a:avLst/>
            </a:prstGeom>
            <a:noFill/>
            <a:ln w="9525" cap="flat" cmpd="sng" algn="ctr">
              <a:solidFill>
                <a:schemeClr val="tx2"/>
              </a:solidFill>
              <a:prstDash val="solid"/>
            </a:ln>
            <a:effectLst/>
          </p:spPr>
        </p:cxnSp>
        <p:cxnSp>
          <p:nvCxnSpPr>
            <p:cNvPr id="20" name="Rechte verbindingslijn 19">
              <a:extLst>
                <a:ext uri="{FF2B5EF4-FFF2-40B4-BE49-F238E27FC236}">
                  <a16:creationId xmlns:a16="http://schemas.microsoft.com/office/drawing/2014/main" id="{AB6FA151-83C0-41D3-B158-9A01897E9220}"/>
                </a:ext>
              </a:extLst>
            </p:cNvPr>
            <p:cNvCxnSpPr/>
            <p:nvPr userDrawn="1"/>
          </p:nvCxnSpPr>
          <p:spPr>
            <a:xfrm>
              <a:off x="-2916918" y="5573611"/>
              <a:ext cx="2662419" cy="0"/>
            </a:xfrm>
            <a:prstGeom prst="line">
              <a:avLst/>
            </a:prstGeom>
            <a:noFill/>
            <a:ln w="9525" cap="flat" cmpd="sng" algn="ctr">
              <a:solidFill>
                <a:schemeClr val="tx2"/>
              </a:solidFill>
              <a:prstDash val="solid"/>
            </a:ln>
            <a:effectLst/>
          </p:spPr>
        </p:cxnSp>
        <p:grpSp>
          <p:nvGrpSpPr>
            <p:cNvPr id="21" name="Groep 20">
              <a:extLst>
                <a:ext uri="{FF2B5EF4-FFF2-40B4-BE49-F238E27FC236}">
                  <a16:creationId xmlns:a16="http://schemas.microsoft.com/office/drawing/2014/main" id="{8F573DC2-38CE-4636-AE91-37918DEB9010}"/>
                </a:ext>
              </a:extLst>
            </p:cNvPr>
            <p:cNvGrpSpPr/>
            <p:nvPr userDrawn="1"/>
          </p:nvGrpSpPr>
          <p:grpSpPr>
            <a:xfrm>
              <a:off x="-1905899" y="822185"/>
              <a:ext cx="409268" cy="427699"/>
              <a:chOff x="-1085063" y="758027"/>
              <a:chExt cx="633799" cy="622540"/>
            </a:xfrm>
          </p:grpSpPr>
          <p:sp>
            <p:nvSpPr>
              <p:cNvPr id="77" name="Afgeronde rechthoek 181">
                <a:extLst>
                  <a:ext uri="{FF2B5EF4-FFF2-40B4-BE49-F238E27FC236}">
                    <a16:creationId xmlns:a16="http://schemas.microsoft.com/office/drawing/2014/main" id="{BF44EF9E-EED9-4834-881C-455C7ED1D05A}"/>
                  </a:ext>
                </a:extLst>
              </p:cNvPr>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78" name="Groep 77">
                <a:extLst>
                  <a:ext uri="{FF2B5EF4-FFF2-40B4-BE49-F238E27FC236}">
                    <a16:creationId xmlns:a16="http://schemas.microsoft.com/office/drawing/2014/main" id="{DA853614-DDBB-4796-947E-23AC3BE8FF92}"/>
                  </a:ext>
                </a:extLst>
              </p:cNvPr>
              <p:cNvGrpSpPr/>
              <p:nvPr userDrawn="1"/>
            </p:nvGrpSpPr>
            <p:grpSpPr>
              <a:xfrm>
                <a:off x="-977746" y="864082"/>
                <a:ext cx="419166" cy="410430"/>
                <a:chOff x="6366933" y="309013"/>
                <a:chExt cx="1901295" cy="1861668"/>
              </a:xfrm>
              <a:solidFill>
                <a:srgbClr val="000000"/>
              </a:solidFill>
            </p:grpSpPr>
            <p:sp>
              <p:nvSpPr>
                <p:cNvPr id="79" name="Rechthoek 78">
                  <a:extLst>
                    <a:ext uri="{FF2B5EF4-FFF2-40B4-BE49-F238E27FC236}">
                      <a16:creationId xmlns:a16="http://schemas.microsoft.com/office/drawing/2014/main" id="{B78B7C09-7C05-491A-84D2-065C70962B71}"/>
                    </a:ext>
                  </a:extLst>
                </p:cNvPr>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0" name="Rechthoek 79">
                  <a:extLst>
                    <a:ext uri="{FF2B5EF4-FFF2-40B4-BE49-F238E27FC236}">
                      <a16:creationId xmlns:a16="http://schemas.microsoft.com/office/drawing/2014/main" id="{F6A8BAB8-CEA7-46BE-B996-D88A2517A8D3}"/>
                    </a:ext>
                  </a:extLst>
                </p:cNvPr>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1" name="Rechthoek 80">
                  <a:extLst>
                    <a:ext uri="{FF2B5EF4-FFF2-40B4-BE49-F238E27FC236}">
                      <a16:creationId xmlns:a16="http://schemas.microsoft.com/office/drawing/2014/main" id="{7AD2CDC5-40F4-44C4-850B-064EDB1A98F7}"/>
                    </a:ext>
                  </a:extLst>
                </p:cNvPr>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2" name="Rechthoek 81">
                  <a:extLst>
                    <a:ext uri="{FF2B5EF4-FFF2-40B4-BE49-F238E27FC236}">
                      <a16:creationId xmlns:a16="http://schemas.microsoft.com/office/drawing/2014/main" id="{F93E773D-EC93-4D82-9CA6-CDD46D748CDE}"/>
                    </a:ext>
                  </a:extLst>
                </p:cNvPr>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3" name="Rechthoek 82">
                  <a:extLst>
                    <a:ext uri="{FF2B5EF4-FFF2-40B4-BE49-F238E27FC236}">
                      <a16:creationId xmlns:a16="http://schemas.microsoft.com/office/drawing/2014/main" id="{DF593ACA-5527-465A-9D57-625C44CED672}"/>
                    </a:ext>
                  </a:extLst>
                </p:cNvPr>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4" name="Rechthoek 83">
                  <a:extLst>
                    <a:ext uri="{FF2B5EF4-FFF2-40B4-BE49-F238E27FC236}">
                      <a16:creationId xmlns:a16="http://schemas.microsoft.com/office/drawing/2014/main" id="{98305E81-02F5-4A88-8178-873FCA2AF6ED}"/>
                    </a:ext>
                  </a:extLst>
                </p:cNvPr>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5" name="Rechthoek 84">
                  <a:extLst>
                    <a:ext uri="{FF2B5EF4-FFF2-40B4-BE49-F238E27FC236}">
                      <a16:creationId xmlns:a16="http://schemas.microsoft.com/office/drawing/2014/main" id="{66336CB2-B2D2-4E88-9387-8E2C2DC98BEC}"/>
                    </a:ext>
                  </a:extLst>
                </p:cNvPr>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6" name="Rechthoek 85">
                  <a:extLst>
                    <a:ext uri="{FF2B5EF4-FFF2-40B4-BE49-F238E27FC236}">
                      <a16:creationId xmlns:a16="http://schemas.microsoft.com/office/drawing/2014/main" id="{F4B29C88-6F29-4FD1-9089-CDA3FDD21211}"/>
                    </a:ext>
                  </a:extLst>
                </p:cNvPr>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7" name="Rechthoek 86">
                  <a:extLst>
                    <a:ext uri="{FF2B5EF4-FFF2-40B4-BE49-F238E27FC236}">
                      <a16:creationId xmlns:a16="http://schemas.microsoft.com/office/drawing/2014/main" id="{94EAE7AF-25E7-4D16-9EBE-D1BE6605A64D}"/>
                    </a:ext>
                  </a:extLst>
                </p:cNvPr>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8" name="Rechthoek 87">
                  <a:extLst>
                    <a:ext uri="{FF2B5EF4-FFF2-40B4-BE49-F238E27FC236}">
                      <a16:creationId xmlns:a16="http://schemas.microsoft.com/office/drawing/2014/main" id="{01270A18-F2FC-499C-BB55-E76C124AD940}"/>
                    </a:ext>
                  </a:extLst>
                </p:cNvPr>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89" name="Vrije vorm 193">
                  <a:extLst>
                    <a:ext uri="{FF2B5EF4-FFF2-40B4-BE49-F238E27FC236}">
                      <a16:creationId xmlns:a16="http://schemas.microsoft.com/office/drawing/2014/main" id="{37B33157-D504-471B-91D9-60E87E2D081C}"/>
                    </a:ext>
                  </a:extLst>
                </p:cNvPr>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nvGrpSpPr>
            <p:cNvPr id="22" name="Groep 21">
              <a:extLst>
                <a:ext uri="{FF2B5EF4-FFF2-40B4-BE49-F238E27FC236}">
                  <a16:creationId xmlns:a16="http://schemas.microsoft.com/office/drawing/2014/main" id="{239C9455-72B8-4E80-AA59-E01CFE46E74F}"/>
                </a:ext>
              </a:extLst>
            </p:cNvPr>
            <p:cNvGrpSpPr/>
            <p:nvPr/>
          </p:nvGrpSpPr>
          <p:grpSpPr>
            <a:xfrm>
              <a:off x="-2908046" y="1213279"/>
              <a:ext cx="533137" cy="509563"/>
              <a:chOff x="-2880382" y="802341"/>
              <a:chExt cx="532929" cy="509563"/>
            </a:xfrm>
          </p:grpSpPr>
          <p:sp>
            <p:nvSpPr>
              <p:cNvPr id="55" name="Rechthoek 54">
                <a:extLst>
                  <a:ext uri="{FF2B5EF4-FFF2-40B4-BE49-F238E27FC236}">
                    <a16:creationId xmlns:a16="http://schemas.microsoft.com/office/drawing/2014/main" id="{DDB35EFC-9ACB-44D3-95D9-6BEBB6C5152A}"/>
                  </a:ext>
                </a:extLst>
              </p:cNvPr>
              <p:cNvSpPr/>
              <p:nvPr/>
            </p:nvSpPr>
            <p:spPr>
              <a:xfrm>
                <a:off x="-2880382" y="802341"/>
                <a:ext cx="532929" cy="5095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pic>
            <p:nvPicPr>
              <p:cNvPr id="56" name="Picture 2">
                <a:extLst>
                  <a:ext uri="{FF2B5EF4-FFF2-40B4-BE49-F238E27FC236}">
                    <a16:creationId xmlns:a16="http://schemas.microsoft.com/office/drawing/2014/main" id="{83A2EDC4-74BB-4094-9C4C-72C06AEAA029}"/>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3">
                <a:extLst>
                  <a:ext uri="{FF2B5EF4-FFF2-40B4-BE49-F238E27FC236}">
                    <a16:creationId xmlns:a16="http://schemas.microsoft.com/office/drawing/2014/main" id="{5492CAB8-013A-4F5D-A0CE-6F3B824CA95D}"/>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8" name="Groep 57">
                <a:extLst>
                  <a:ext uri="{FF2B5EF4-FFF2-40B4-BE49-F238E27FC236}">
                    <a16:creationId xmlns:a16="http://schemas.microsoft.com/office/drawing/2014/main" id="{12800B7F-0549-4E68-90E4-267BBEFF2AF5}"/>
                  </a:ext>
                </a:extLst>
              </p:cNvPr>
              <p:cNvGrpSpPr/>
              <p:nvPr/>
            </p:nvGrpSpPr>
            <p:grpSpPr>
              <a:xfrm>
                <a:off x="-2802433" y="1123442"/>
                <a:ext cx="132915" cy="104889"/>
                <a:chOff x="-2796392" y="1123442"/>
                <a:chExt cx="120832" cy="104889"/>
              </a:xfrm>
            </p:grpSpPr>
            <p:sp>
              <p:nvSpPr>
                <p:cNvPr id="72" name="Rechthoek 71">
                  <a:extLst>
                    <a:ext uri="{FF2B5EF4-FFF2-40B4-BE49-F238E27FC236}">
                      <a16:creationId xmlns:a16="http://schemas.microsoft.com/office/drawing/2014/main" id="{CF88AF05-C43A-484A-BA47-CCA4459C61AA}"/>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3" name="Rechthoek 72">
                  <a:extLst>
                    <a:ext uri="{FF2B5EF4-FFF2-40B4-BE49-F238E27FC236}">
                      <a16:creationId xmlns:a16="http://schemas.microsoft.com/office/drawing/2014/main" id="{3B3D821C-A424-4DB7-B9F9-271FDBF3EE61}"/>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4" name="Rechthoek 73">
                  <a:extLst>
                    <a:ext uri="{FF2B5EF4-FFF2-40B4-BE49-F238E27FC236}">
                      <a16:creationId xmlns:a16="http://schemas.microsoft.com/office/drawing/2014/main" id="{9869ED97-9F2E-4BCB-8F67-69488D9ADA40}"/>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5" name="Rechthoek 74">
                  <a:extLst>
                    <a:ext uri="{FF2B5EF4-FFF2-40B4-BE49-F238E27FC236}">
                      <a16:creationId xmlns:a16="http://schemas.microsoft.com/office/drawing/2014/main" id="{3DA834C3-E7EE-4608-AFFA-D4F66B499DDA}"/>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6" name="Rechthoek 75">
                  <a:extLst>
                    <a:ext uri="{FF2B5EF4-FFF2-40B4-BE49-F238E27FC236}">
                      <a16:creationId xmlns:a16="http://schemas.microsoft.com/office/drawing/2014/main" id="{FE0B259F-26E5-4425-9F12-12FEBE14D4A3}"/>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59" name="Groep 58">
                <a:extLst>
                  <a:ext uri="{FF2B5EF4-FFF2-40B4-BE49-F238E27FC236}">
                    <a16:creationId xmlns:a16="http://schemas.microsoft.com/office/drawing/2014/main" id="{2038540E-11C1-4EB4-AA95-90AC97D47AE6}"/>
                  </a:ext>
                </a:extLst>
              </p:cNvPr>
              <p:cNvGrpSpPr/>
              <p:nvPr/>
            </p:nvGrpSpPr>
            <p:grpSpPr>
              <a:xfrm>
                <a:off x="-2575435" y="1123442"/>
                <a:ext cx="133931" cy="104889"/>
                <a:chOff x="-2556734" y="1123442"/>
                <a:chExt cx="147324" cy="104889"/>
              </a:xfrm>
            </p:grpSpPr>
            <p:grpSp>
              <p:nvGrpSpPr>
                <p:cNvPr id="60" name="Groep 59">
                  <a:extLst>
                    <a:ext uri="{FF2B5EF4-FFF2-40B4-BE49-F238E27FC236}">
                      <a16:creationId xmlns:a16="http://schemas.microsoft.com/office/drawing/2014/main" id="{A0284515-CE80-42AD-9EC7-7B9A65D921DC}"/>
                    </a:ext>
                  </a:extLst>
                </p:cNvPr>
                <p:cNvGrpSpPr/>
                <p:nvPr/>
              </p:nvGrpSpPr>
              <p:grpSpPr>
                <a:xfrm>
                  <a:off x="-2556734" y="1123442"/>
                  <a:ext cx="68206" cy="104889"/>
                  <a:chOff x="-2796392" y="1123442"/>
                  <a:chExt cx="120832" cy="104889"/>
                </a:xfrm>
              </p:grpSpPr>
              <p:sp>
                <p:nvSpPr>
                  <p:cNvPr id="67" name="Rechthoek 66">
                    <a:extLst>
                      <a:ext uri="{FF2B5EF4-FFF2-40B4-BE49-F238E27FC236}">
                        <a16:creationId xmlns:a16="http://schemas.microsoft.com/office/drawing/2014/main" id="{7C96B1B6-F32A-4612-A4D7-F889C33A12C3}"/>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8" name="Rechthoek 67">
                    <a:extLst>
                      <a:ext uri="{FF2B5EF4-FFF2-40B4-BE49-F238E27FC236}">
                        <a16:creationId xmlns:a16="http://schemas.microsoft.com/office/drawing/2014/main" id="{E58FBE20-9A7B-4A26-84FF-B91D9063F6BC}"/>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9" name="Rechthoek 68">
                    <a:extLst>
                      <a:ext uri="{FF2B5EF4-FFF2-40B4-BE49-F238E27FC236}">
                        <a16:creationId xmlns:a16="http://schemas.microsoft.com/office/drawing/2014/main" id="{C230EC0B-1643-4212-A7DD-F911CB63DF1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0" name="Rechthoek 69">
                    <a:extLst>
                      <a:ext uri="{FF2B5EF4-FFF2-40B4-BE49-F238E27FC236}">
                        <a16:creationId xmlns:a16="http://schemas.microsoft.com/office/drawing/2014/main" id="{33B9FBAF-A45E-4FAF-A686-A4139F8323AB}"/>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71" name="Rechthoek 70">
                    <a:extLst>
                      <a:ext uri="{FF2B5EF4-FFF2-40B4-BE49-F238E27FC236}">
                        <a16:creationId xmlns:a16="http://schemas.microsoft.com/office/drawing/2014/main" id="{455D5463-F22E-4541-BF62-F71AA2D01A60}"/>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nvGrpSpPr>
                <p:cNvPr id="61" name="Groep 60">
                  <a:extLst>
                    <a:ext uri="{FF2B5EF4-FFF2-40B4-BE49-F238E27FC236}">
                      <a16:creationId xmlns:a16="http://schemas.microsoft.com/office/drawing/2014/main" id="{40CBB3E4-B7DC-4EF7-A7D1-C35058D91849}"/>
                    </a:ext>
                  </a:extLst>
                </p:cNvPr>
                <p:cNvGrpSpPr/>
                <p:nvPr/>
              </p:nvGrpSpPr>
              <p:grpSpPr>
                <a:xfrm>
                  <a:off x="-2477616" y="1123442"/>
                  <a:ext cx="68206" cy="104889"/>
                  <a:chOff x="-2796392" y="1123442"/>
                  <a:chExt cx="120832" cy="104889"/>
                </a:xfrm>
              </p:grpSpPr>
              <p:sp>
                <p:nvSpPr>
                  <p:cNvPr id="62" name="Rechthoek 61">
                    <a:extLst>
                      <a:ext uri="{FF2B5EF4-FFF2-40B4-BE49-F238E27FC236}">
                        <a16:creationId xmlns:a16="http://schemas.microsoft.com/office/drawing/2014/main" id="{C5358603-2C6D-46BA-A85B-4AFC893A0BAB}"/>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3" name="Rechthoek 62">
                    <a:extLst>
                      <a:ext uri="{FF2B5EF4-FFF2-40B4-BE49-F238E27FC236}">
                        <a16:creationId xmlns:a16="http://schemas.microsoft.com/office/drawing/2014/main" id="{DE76FCAC-70CC-4C91-9319-21446D0B843D}"/>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4" name="Rechthoek 63">
                    <a:extLst>
                      <a:ext uri="{FF2B5EF4-FFF2-40B4-BE49-F238E27FC236}">
                        <a16:creationId xmlns:a16="http://schemas.microsoft.com/office/drawing/2014/main" id="{1D115062-3A16-4998-B696-18612816314A}"/>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5" name="Rechthoek 64">
                    <a:extLst>
                      <a:ext uri="{FF2B5EF4-FFF2-40B4-BE49-F238E27FC236}">
                        <a16:creationId xmlns:a16="http://schemas.microsoft.com/office/drawing/2014/main" id="{802851E9-983D-43DE-BCA4-4159B803AD11}"/>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66" name="Rechthoek 65">
                    <a:extLst>
                      <a:ext uri="{FF2B5EF4-FFF2-40B4-BE49-F238E27FC236}">
                        <a16:creationId xmlns:a16="http://schemas.microsoft.com/office/drawing/2014/main" id="{C2519CFE-D977-44BF-A3E5-784B91CD6CCF}"/>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grpSp>
        <p:grpSp>
          <p:nvGrpSpPr>
            <p:cNvPr id="23" name="Groep 22">
              <a:extLst>
                <a:ext uri="{FF2B5EF4-FFF2-40B4-BE49-F238E27FC236}">
                  <a16:creationId xmlns:a16="http://schemas.microsoft.com/office/drawing/2014/main" id="{F2859F14-66ED-4D23-A0C2-2C0B61803D28}"/>
                </a:ext>
              </a:extLst>
            </p:cNvPr>
            <p:cNvGrpSpPr/>
            <p:nvPr userDrawn="1"/>
          </p:nvGrpSpPr>
          <p:grpSpPr>
            <a:xfrm>
              <a:off x="-1905899" y="1286608"/>
              <a:ext cx="413866" cy="427699"/>
              <a:chOff x="-1845083" y="758027"/>
              <a:chExt cx="633799" cy="622540"/>
            </a:xfrm>
          </p:grpSpPr>
          <p:sp>
            <p:nvSpPr>
              <p:cNvPr id="42" name="Afgeronde rechthoek 146">
                <a:extLst>
                  <a:ext uri="{FF2B5EF4-FFF2-40B4-BE49-F238E27FC236}">
                    <a16:creationId xmlns:a16="http://schemas.microsoft.com/office/drawing/2014/main" id="{B0D80161-862F-47E4-B43C-6CFB2D3A1F3D}"/>
                  </a:ext>
                </a:extLst>
              </p:cNvPr>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nvGrpSpPr>
              <p:cNvPr id="43" name="Groep 42">
                <a:extLst>
                  <a:ext uri="{FF2B5EF4-FFF2-40B4-BE49-F238E27FC236}">
                    <a16:creationId xmlns:a16="http://schemas.microsoft.com/office/drawing/2014/main" id="{62778C49-F724-4289-B7A2-1D9E2875FBEA}"/>
                  </a:ext>
                </a:extLst>
              </p:cNvPr>
              <p:cNvGrpSpPr/>
              <p:nvPr userDrawn="1"/>
            </p:nvGrpSpPr>
            <p:grpSpPr>
              <a:xfrm>
                <a:off x="-1737766" y="864082"/>
                <a:ext cx="419166" cy="410430"/>
                <a:chOff x="3708400" y="309013"/>
                <a:chExt cx="1901295" cy="1861668"/>
              </a:xfrm>
              <a:solidFill>
                <a:srgbClr val="000000"/>
              </a:solidFill>
            </p:grpSpPr>
            <p:sp>
              <p:nvSpPr>
                <p:cNvPr id="44" name="Rechthoek 43">
                  <a:extLst>
                    <a:ext uri="{FF2B5EF4-FFF2-40B4-BE49-F238E27FC236}">
                      <a16:creationId xmlns:a16="http://schemas.microsoft.com/office/drawing/2014/main" id="{1A73BAFE-521C-4D16-839D-D876A26D1E16}"/>
                    </a:ext>
                  </a:extLst>
                </p:cNvPr>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5" name="Rechthoek 44">
                  <a:extLst>
                    <a:ext uri="{FF2B5EF4-FFF2-40B4-BE49-F238E27FC236}">
                      <a16:creationId xmlns:a16="http://schemas.microsoft.com/office/drawing/2014/main" id="{0A63709D-FDDF-4830-8A37-BC6323D0B391}"/>
                    </a:ext>
                  </a:extLst>
                </p:cNvPr>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6" name="Rechthoek 45">
                  <a:extLst>
                    <a:ext uri="{FF2B5EF4-FFF2-40B4-BE49-F238E27FC236}">
                      <a16:creationId xmlns:a16="http://schemas.microsoft.com/office/drawing/2014/main" id="{72306FDE-74F7-4FC9-9253-EFA1E6D5323C}"/>
                    </a:ext>
                  </a:extLst>
                </p:cNvPr>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7" name="Rechthoek 46">
                  <a:extLst>
                    <a:ext uri="{FF2B5EF4-FFF2-40B4-BE49-F238E27FC236}">
                      <a16:creationId xmlns:a16="http://schemas.microsoft.com/office/drawing/2014/main" id="{2F53D49C-5F4A-4DC9-856B-57833ADF318D}"/>
                    </a:ext>
                  </a:extLst>
                </p:cNvPr>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8" name="Rechthoek 47">
                  <a:extLst>
                    <a:ext uri="{FF2B5EF4-FFF2-40B4-BE49-F238E27FC236}">
                      <a16:creationId xmlns:a16="http://schemas.microsoft.com/office/drawing/2014/main" id="{2BDA769C-533B-45B4-AE59-3D5F5D4EE9C4}"/>
                    </a:ext>
                  </a:extLst>
                </p:cNvPr>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49" name="Rechthoek 48">
                  <a:extLst>
                    <a:ext uri="{FF2B5EF4-FFF2-40B4-BE49-F238E27FC236}">
                      <a16:creationId xmlns:a16="http://schemas.microsoft.com/office/drawing/2014/main" id="{F15CF9C4-7F56-4F65-A001-6E10C952D7E7}"/>
                    </a:ext>
                  </a:extLst>
                </p:cNvPr>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0" name="Rechthoek 49">
                  <a:extLst>
                    <a:ext uri="{FF2B5EF4-FFF2-40B4-BE49-F238E27FC236}">
                      <a16:creationId xmlns:a16="http://schemas.microsoft.com/office/drawing/2014/main" id="{292170C7-A3BE-443B-8C60-12A50D19390C}"/>
                    </a:ext>
                  </a:extLst>
                </p:cNvPr>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1" name="Rechthoek 50">
                  <a:extLst>
                    <a:ext uri="{FF2B5EF4-FFF2-40B4-BE49-F238E27FC236}">
                      <a16:creationId xmlns:a16="http://schemas.microsoft.com/office/drawing/2014/main" id="{AB61C3C0-0A1E-4DD0-B9CD-F65C73AD0500}"/>
                    </a:ext>
                  </a:extLst>
                </p:cNvPr>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2" name="Rechthoek 51">
                  <a:extLst>
                    <a:ext uri="{FF2B5EF4-FFF2-40B4-BE49-F238E27FC236}">
                      <a16:creationId xmlns:a16="http://schemas.microsoft.com/office/drawing/2014/main" id="{073DD607-C9AE-49EF-BC3B-1325EFB6BAE1}"/>
                    </a:ext>
                  </a:extLst>
                </p:cNvPr>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3" name="Rechthoek 52">
                  <a:extLst>
                    <a:ext uri="{FF2B5EF4-FFF2-40B4-BE49-F238E27FC236}">
                      <a16:creationId xmlns:a16="http://schemas.microsoft.com/office/drawing/2014/main" id="{554766A9-D2EE-42B7-AA56-F7B7E5B71827}"/>
                    </a:ext>
                  </a:extLst>
                </p:cNvPr>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sp>
              <p:nvSpPr>
                <p:cNvPr id="54" name="Vrije vorm 158">
                  <a:extLst>
                    <a:ext uri="{FF2B5EF4-FFF2-40B4-BE49-F238E27FC236}">
                      <a16:creationId xmlns:a16="http://schemas.microsoft.com/office/drawing/2014/main" id="{8BE8B0AB-1DD0-40DF-B2B2-7AE2822A59BF}"/>
                    </a:ext>
                  </a:extLst>
                </p:cNvPr>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0000"/>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srgbClr val="EF291F"/>
                    </a:solidFill>
                    <a:effectLst/>
                    <a:uLnTx/>
                    <a:uFillTx/>
                    <a:cs typeface="Segoe UI Light" panose="020B0502040204020203" pitchFamily="34" charset="0"/>
                  </a:endParaRPr>
                </a:p>
              </p:txBody>
            </p:sp>
          </p:grpSp>
        </p:grpSp>
        <p:cxnSp>
          <p:nvCxnSpPr>
            <p:cNvPr id="24" name="Rechte verbindingslijn 23">
              <a:extLst>
                <a:ext uri="{FF2B5EF4-FFF2-40B4-BE49-F238E27FC236}">
                  <a16:creationId xmlns:a16="http://schemas.microsoft.com/office/drawing/2014/main" id="{8F359E8C-10CB-4B2B-BBF3-35520AC164D0}"/>
                </a:ext>
              </a:extLst>
            </p:cNvPr>
            <p:cNvCxnSpPr>
              <a:stCxn id="57" idx="2"/>
              <a:endCxn id="42" idx="1"/>
            </p:cNvCxnSpPr>
            <p:nvPr userDrawn="1"/>
          </p:nvCxnSpPr>
          <p:spPr>
            <a:xfrm>
              <a:off x="-2772053" y="1446637"/>
              <a:ext cx="866154" cy="53821"/>
            </a:xfrm>
            <a:prstGeom prst="line">
              <a:avLst/>
            </a:prstGeom>
            <a:noFill/>
            <a:ln w="9525" cap="flat" cmpd="sng" algn="ctr">
              <a:solidFill>
                <a:schemeClr val="tx2"/>
              </a:solidFill>
              <a:prstDash val="solid"/>
              <a:headEnd type="oval"/>
            </a:ln>
            <a:effectLst/>
          </p:spPr>
        </p:cxnSp>
        <p:cxnSp>
          <p:nvCxnSpPr>
            <p:cNvPr id="25" name="Rechte verbindingslijn 24">
              <a:extLst>
                <a:ext uri="{FF2B5EF4-FFF2-40B4-BE49-F238E27FC236}">
                  <a16:creationId xmlns:a16="http://schemas.microsoft.com/office/drawing/2014/main" id="{311CDBB9-D619-497C-88DA-95B24EDC5915}"/>
                </a:ext>
              </a:extLst>
            </p:cNvPr>
            <p:cNvCxnSpPr>
              <a:endCxn id="77" idx="1"/>
            </p:cNvCxnSpPr>
            <p:nvPr userDrawn="1"/>
          </p:nvCxnSpPr>
          <p:spPr>
            <a:xfrm flipV="1">
              <a:off x="-2411523" y="1036035"/>
              <a:ext cx="505623" cy="283623"/>
            </a:xfrm>
            <a:prstGeom prst="line">
              <a:avLst/>
            </a:prstGeom>
            <a:noFill/>
            <a:ln w="9525" cap="flat" cmpd="sng" algn="ctr">
              <a:solidFill>
                <a:schemeClr val="tx2"/>
              </a:solidFill>
              <a:prstDash val="solid"/>
              <a:headEnd type="oval"/>
            </a:ln>
            <a:effectLst/>
          </p:spPr>
        </p:cxnSp>
        <p:sp>
          <p:nvSpPr>
            <p:cNvPr id="26" name="Textfield placeholder">
              <a:extLst>
                <a:ext uri="{FF2B5EF4-FFF2-40B4-BE49-F238E27FC236}">
                  <a16:creationId xmlns:a16="http://schemas.microsoft.com/office/drawing/2014/main" id="{7E372CFB-78E3-4F08-8595-8781439ADA3B}"/>
                </a:ext>
              </a:extLst>
            </p:cNvPr>
            <p:cNvSpPr txBox="1">
              <a:spLocks/>
            </p:cNvSpPr>
            <p:nvPr userDrawn="1"/>
          </p:nvSpPr>
          <p:spPr>
            <a:xfrm>
              <a:off x="-1298784" y="822187"/>
              <a:ext cx="1057381"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omhoog</a:t>
              </a:r>
            </a:p>
          </p:txBody>
        </p:sp>
        <p:sp>
          <p:nvSpPr>
            <p:cNvPr id="27" name="Textfield placeholder">
              <a:extLst>
                <a:ext uri="{FF2B5EF4-FFF2-40B4-BE49-F238E27FC236}">
                  <a16:creationId xmlns:a16="http://schemas.microsoft.com/office/drawing/2014/main" id="{ADA0D7A2-EFB4-4085-B22A-B85F82E355CA}"/>
                </a:ext>
              </a:extLst>
            </p:cNvPr>
            <p:cNvSpPr txBox="1">
              <a:spLocks/>
            </p:cNvSpPr>
            <p:nvPr userDrawn="1"/>
          </p:nvSpPr>
          <p:spPr>
            <a:xfrm>
              <a:off x="-1298785" y="1286608"/>
              <a:ext cx="107064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451" rtl="0" eaLnBrk="1" fontAlgn="auto" latinLnBrk="0" hangingPunct="1">
                <a:lnSpc>
                  <a:spcPts val="1801"/>
                </a:lnSpc>
                <a:spcBef>
                  <a:spcPts val="400"/>
                </a:spcBef>
                <a:spcAft>
                  <a:spcPts val="400"/>
                </a:spcAft>
                <a:buClrTx/>
                <a:buSzPct val="80000"/>
                <a:buFont typeface="Wingdings" pitchFamily="2" charset="2"/>
                <a:buNone/>
                <a:tabLst/>
                <a:defRPr/>
              </a:pPr>
              <a:r>
                <a:rPr kumimoji="0" lang="nl-NL" sz="1200" b="0" i="0" u="none" strike="noStrike" kern="1200" cap="none" spc="0" normalizeH="0" baseline="0" noProof="0">
                  <a:ln>
                    <a:noFill/>
                  </a:ln>
                  <a:solidFill>
                    <a:schemeClr val="tx1"/>
                  </a:solidFill>
                  <a:effectLst/>
                  <a:uLnTx/>
                  <a:uFillTx/>
                  <a:latin typeface="Segoe UI Light"/>
                  <a:ea typeface="+mn-ea"/>
                  <a:cs typeface="Segoe UI Light" panose="020B0502040204020203" pitchFamily="34" charset="0"/>
                </a:rPr>
                <a:t>Niveau omlaag</a:t>
              </a:r>
            </a:p>
          </p:txBody>
        </p:sp>
        <p:sp>
          <p:nvSpPr>
            <p:cNvPr id="28" name="Ovaal 27">
              <a:extLst>
                <a:ext uri="{FF2B5EF4-FFF2-40B4-BE49-F238E27FC236}">
                  <a16:creationId xmlns:a16="http://schemas.microsoft.com/office/drawing/2014/main" id="{32A792D5-B15C-4E94-BEF6-71B6E78AC101}"/>
                </a:ext>
              </a:extLst>
            </p:cNvPr>
            <p:cNvSpPr/>
            <p:nvPr userDrawn="1"/>
          </p:nvSpPr>
          <p:spPr>
            <a:xfrm>
              <a:off x="-2917251" y="3580680"/>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grpSp>
          <p:nvGrpSpPr>
            <p:cNvPr id="29" name="Groep 28">
              <a:extLst>
                <a:ext uri="{FF2B5EF4-FFF2-40B4-BE49-F238E27FC236}">
                  <a16:creationId xmlns:a16="http://schemas.microsoft.com/office/drawing/2014/main" id="{4105D3F4-7284-47D3-9353-BA6DF63F66E2}"/>
                </a:ext>
              </a:extLst>
            </p:cNvPr>
            <p:cNvGrpSpPr/>
            <p:nvPr/>
          </p:nvGrpSpPr>
          <p:grpSpPr>
            <a:xfrm>
              <a:off x="-2908046" y="821494"/>
              <a:ext cx="528902" cy="344202"/>
              <a:chOff x="-2880382" y="410556"/>
              <a:chExt cx="528695" cy="344202"/>
            </a:xfrm>
          </p:grpSpPr>
          <p:sp>
            <p:nvSpPr>
              <p:cNvPr id="40" name="Afgeronde rechthoek 144">
                <a:extLst>
                  <a:ext uri="{FF2B5EF4-FFF2-40B4-BE49-F238E27FC236}">
                    <a16:creationId xmlns:a16="http://schemas.microsoft.com/office/drawing/2014/main" id="{5A472C5B-0B3D-4944-B876-10A537964776}"/>
                  </a:ext>
                </a:extLst>
              </p:cNvPr>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w="12700" cap="flat" cmpd="sng" algn="ctr">
                <a:noFill/>
                <a:prstDash val="solid"/>
                <a:miter lim="800000"/>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endParaRPr kumimoji="0" lang="nl-NL" sz="1801" b="0" i="0" u="none" strike="noStrike" kern="0" cap="none" spc="0" normalizeH="0" baseline="0" noProof="0">
                  <a:ln>
                    <a:noFill/>
                  </a:ln>
                  <a:solidFill>
                    <a:prstClr val="white"/>
                  </a:solidFill>
                  <a:effectLst/>
                  <a:uLnTx/>
                  <a:uFillTx/>
                  <a:latin typeface="Segoe UI Light"/>
                  <a:ea typeface="+mn-ea"/>
                  <a:cs typeface="+mn-cs"/>
                </a:endParaRPr>
              </a:p>
            </p:txBody>
          </p:sp>
          <p:sp>
            <p:nvSpPr>
              <p:cNvPr id="41" name="Vrije vorm 145">
                <a:extLst>
                  <a:ext uri="{FF2B5EF4-FFF2-40B4-BE49-F238E27FC236}">
                    <a16:creationId xmlns:a16="http://schemas.microsoft.com/office/drawing/2014/main" id="{B5CBC337-3D72-47EA-8523-7C989F5D1ED0}"/>
                  </a:ext>
                </a:extLst>
              </p:cNvPr>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FFFFFF">
                    <a:lumMod val="90000"/>
                  </a:srgbClr>
                </a:solidFill>
                <a:prstDash val="solid"/>
                <a:miter lim="800000"/>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766"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Segoe UI Light"/>
                    <a:ea typeface="+mn-ea"/>
                    <a:cs typeface="+mn-cs"/>
                  </a:rPr>
                  <a:t>Start</a:t>
                </a:r>
              </a:p>
            </p:txBody>
          </p:sp>
        </p:grpSp>
        <p:sp>
          <p:nvSpPr>
            <p:cNvPr id="30" name="Tekstvak 33">
              <a:extLst>
                <a:ext uri="{FF2B5EF4-FFF2-40B4-BE49-F238E27FC236}">
                  <a16:creationId xmlns:a16="http://schemas.microsoft.com/office/drawing/2014/main" id="{2A6189BE-8E7A-4DC4-B8F8-063D6E230B88}"/>
                </a:ext>
              </a:extLst>
            </p:cNvPr>
            <p:cNvSpPr txBox="1"/>
            <p:nvPr userDrawn="1"/>
          </p:nvSpPr>
          <p:spPr>
            <a:xfrm>
              <a:off x="-2917251" y="377548"/>
              <a:ext cx="2680934" cy="45339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766"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Ga naar de tab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Start’ </a:t>
              </a:r>
              <a:r>
                <a:rPr kumimoji="0" lang="nl-NL" sz="1200" b="0"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en vind onderstaande knoppen onder </a:t>
              </a:r>
              <a:r>
                <a:rPr kumimoji="0" lang="nl-NL" sz="1200" b="1" i="0" u="none" strike="noStrike" kern="0" cap="none" spc="0" normalizeH="0" baseline="0" noProof="0">
                  <a:ln>
                    <a:noFill/>
                  </a:ln>
                  <a:solidFill>
                    <a:schemeClr val="tx1"/>
                  </a:solidFill>
                  <a:effectLst/>
                  <a:uLnTx/>
                  <a:uFillTx/>
                  <a:latin typeface="Segoe UI Light" panose="020B0502040204020203" pitchFamily="34" charset="0"/>
                  <a:ea typeface="+mn-ea"/>
                  <a:cs typeface="Segoe UI Light" panose="020B0502040204020203" pitchFamily="34" charset="0"/>
                </a:rPr>
                <a:t>‘Alinea’</a:t>
              </a:r>
            </a:p>
          </p:txBody>
        </p:sp>
        <p:sp>
          <p:nvSpPr>
            <p:cNvPr id="31" name="Textfield placeholder">
              <a:extLst>
                <a:ext uri="{FF2B5EF4-FFF2-40B4-BE49-F238E27FC236}">
                  <a16:creationId xmlns:a16="http://schemas.microsoft.com/office/drawing/2014/main" id="{031FA2BE-3100-4CEC-8DD9-01C8342DA29E}"/>
                </a:ext>
              </a:extLst>
            </p:cNvPr>
            <p:cNvSpPr txBox="1">
              <a:spLocks/>
            </p:cNvSpPr>
            <p:nvPr userDrawn="1"/>
          </p:nvSpPr>
          <p:spPr>
            <a:xfrm>
              <a:off x="-2529617" y="3581587"/>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742" marR="0" lvl="4" indent="-355742" algn="l" defTabSz="355742" rtl="0" eaLnBrk="1" fontAlgn="auto" latinLnBrk="0" hangingPunct="1">
                <a:lnSpc>
                  <a:spcPct val="85000"/>
                </a:lnSpc>
                <a:spcBef>
                  <a:spcPts val="900"/>
                </a:spcBef>
                <a:spcAft>
                  <a:spcPts val="0"/>
                </a:spcAft>
                <a:buClr>
                  <a:schemeClr val="tx1"/>
                </a:buClr>
                <a:buSzTx/>
                <a:buFont typeface="+mj-lt"/>
                <a:buAutoNum type="arabicPeriod"/>
                <a:tabLst/>
                <a:defRPr/>
              </a:pPr>
              <a:r>
                <a:rPr lang="nl-NL" sz="2000" b="0" kern="1200" noProof="0">
                  <a:solidFill>
                    <a:schemeClr val="tx1"/>
                  </a:solidFill>
                  <a:latin typeface="+mn-lt"/>
                  <a:ea typeface="+mn-ea"/>
                  <a:cs typeface="+mn-cs"/>
                </a:rPr>
                <a:t>Level 5</a:t>
              </a:r>
            </a:p>
          </p:txBody>
        </p:sp>
        <p:sp>
          <p:nvSpPr>
            <p:cNvPr id="32" name="Textfield placeholder">
              <a:extLst>
                <a:ext uri="{FF2B5EF4-FFF2-40B4-BE49-F238E27FC236}">
                  <a16:creationId xmlns:a16="http://schemas.microsoft.com/office/drawing/2014/main" id="{A7F70177-F767-429C-9E45-84677FD34EF6}"/>
                </a:ext>
              </a:extLst>
            </p:cNvPr>
            <p:cNvSpPr txBox="1">
              <a:spLocks/>
            </p:cNvSpPr>
            <p:nvPr userDrawn="1"/>
          </p:nvSpPr>
          <p:spPr>
            <a:xfrm>
              <a:off x="-2545010" y="4378395"/>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05185" marR="0" lvl="6" indent="-273159" algn="l" defTabSz="355742" rtl="0" eaLnBrk="1" fontAlgn="auto" latinLnBrk="0" hangingPunct="1">
                <a:lnSpc>
                  <a:spcPct val="85000"/>
                </a:lnSpc>
                <a:spcBef>
                  <a:spcPts val="900"/>
                </a:spcBef>
                <a:spcAft>
                  <a:spcPts val="0"/>
                </a:spcAft>
                <a:buClr>
                  <a:schemeClr val="tx1"/>
                </a:buClr>
                <a:buSzPct val="80000"/>
                <a:buFont typeface="Arial" panose="020B0604020202020204" pitchFamily="34" charset="0"/>
                <a:buChar char="-"/>
                <a:tabLst/>
                <a:defRPr/>
              </a:pPr>
              <a:r>
                <a:rPr lang="nl-NL" sz="1800" kern="1200" noProof="0">
                  <a:solidFill>
                    <a:schemeClr val="tx1"/>
                  </a:solidFill>
                  <a:latin typeface="+mn-lt"/>
                  <a:ea typeface="+mn-ea"/>
                  <a:cs typeface="+mn-cs"/>
                </a:rPr>
                <a:t>Level 7</a:t>
              </a:r>
            </a:p>
          </p:txBody>
        </p:sp>
        <p:sp>
          <p:nvSpPr>
            <p:cNvPr id="33" name="Ovaal 32">
              <a:extLst>
                <a:ext uri="{FF2B5EF4-FFF2-40B4-BE49-F238E27FC236}">
                  <a16:creationId xmlns:a16="http://schemas.microsoft.com/office/drawing/2014/main" id="{FEC900B8-D5AF-4DFD-87B8-09EE2E21A8FE}"/>
                </a:ext>
              </a:extLst>
            </p:cNvPr>
            <p:cNvSpPr/>
            <p:nvPr userDrawn="1"/>
          </p:nvSpPr>
          <p:spPr>
            <a:xfrm>
              <a:off x="-2917251" y="3979266"/>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2</a:t>
              </a:r>
            </a:p>
          </p:txBody>
        </p:sp>
        <p:sp>
          <p:nvSpPr>
            <p:cNvPr id="34" name="Ovaal 33">
              <a:extLst>
                <a:ext uri="{FF2B5EF4-FFF2-40B4-BE49-F238E27FC236}">
                  <a16:creationId xmlns:a16="http://schemas.microsoft.com/office/drawing/2014/main" id="{24CAA45B-95FA-47F1-9595-6DEFC35C4E40}"/>
                </a:ext>
              </a:extLst>
            </p:cNvPr>
            <p:cNvSpPr/>
            <p:nvPr userDrawn="1"/>
          </p:nvSpPr>
          <p:spPr>
            <a:xfrm>
              <a:off x="-2917251" y="4377852"/>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3</a:t>
              </a:r>
            </a:p>
          </p:txBody>
        </p:sp>
        <p:sp>
          <p:nvSpPr>
            <p:cNvPr id="35" name="Ovaal 34">
              <a:extLst>
                <a:ext uri="{FF2B5EF4-FFF2-40B4-BE49-F238E27FC236}">
                  <a16:creationId xmlns:a16="http://schemas.microsoft.com/office/drawing/2014/main" id="{0D04DBE3-AF70-4C3D-ABEC-98F18A055154}"/>
                </a:ext>
              </a:extLst>
            </p:cNvPr>
            <p:cNvSpPr/>
            <p:nvPr userDrawn="1"/>
          </p:nvSpPr>
          <p:spPr>
            <a:xfrm>
              <a:off x="-2917251" y="4776438"/>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4</a:t>
              </a:r>
            </a:p>
          </p:txBody>
        </p:sp>
        <p:sp>
          <p:nvSpPr>
            <p:cNvPr id="36" name="Textfield placeholder">
              <a:extLst>
                <a:ext uri="{FF2B5EF4-FFF2-40B4-BE49-F238E27FC236}">
                  <a16:creationId xmlns:a16="http://schemas.microsoft.com/office/drawing/2014/main" id="{83778CA7-DEED-4FAF-95D7-BB0CC7C0D165}"/>
                </a:ext>
              </a:extLst>
            </p:cNvPr>
            <p:cNvSpPr txBox="1">
              <a:spLocks/>
            </p:cNvSpPr>
            <p:nvPr userDrawn="1"/>
          </p:nvSpPr>
          <p:spPr>
            <a:xfrm>
              <a:off x="-2529617" y="3979991"/>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32026" marR="0" lvl="5" indent="-176282" algn="l" defTabSz="355742" rtl="0" eaLnBrk="1" fontAlgn="auto" latinLnBrk="0" hangingPunct="1">
                <a:lnSpc>
                  <a:spcPct val="85000"/>
                </a:lnSpc>
                <a:spcBef>
                  <a:spcPts val="900"/>
                </a:spcBef>
                <a:spcAft>
                  <a:spcPts val="0"/>
                </a:spcAft>
                <a:buClr>
                  <a:schemeClr val="tx1"/>
                </a:buClr>
                <a:buSzTx/>
                <a:buFont typeface="Arial" panose="020B0604020202020204" pitchFamily="34" charset="0"/>
                <a:buChar char="•"/>
                <a:tabLst/>
                <a:defRPr/>
              </a:pPr>
              <a:r>
                <a:rPr lang="nl-NL" sz="1800" i="0" kern="1200" cap="none" baseline="0" noProof="0">
                  <a:solidFill>
                    <a:schemeClr val="tx1"/>
                  </a:solidFill>
                  <a:latin typeface="+mn-lt"/>
                  <a:ea typeface="+mn-ea"/>
                  <a:cs typeface="+mn-cs"/>
                </a:rPr>
                <a:t>Level 6</a:t>
              </a:r>
            </a:p>
          </p:txBody>
        </p:sp>
        <p:sp>
          <p:nvSpPr>
            <p:cNvPr id="37" name="Textfield placeholder">
              <a:extLst>
                <a:ext uri="{FF2B5EF4-FFF2-40B4-BE49-F238E27FC236}">
                  <a16:creationId xmlns:a16="http://schemas.microsoft.com/office/drawing/2014/main" id="{A9E79A39-7A16-445C-8669-6AB1FB9F277F}"/>
                </a:ext>
              </a:extLst>
            </p:cNvPr>
            <p:cNvSpPr txBox="1">
              <a:spLocks/>
            </p:cNvSpPr>
            <p:nvPr userDrawn="1"/>
          </p:nvSpPr>
          <p:spPr>
            <a:xfrm>
              <a:off x="-2529617" y="4776799"/>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7" indent="0" algn="l" defTabSz="355742" rtl="0" eaLnBrk="1" fontAlgn="auto" latinLnBrk="0" hangingPunct="1">
                <a:lnSpc>
                  <a:spcPct val="85000"/>
                </a:lnSpc>
                <a:spcBef>
                  <a:spcPts val="0"/>
                </a:spcBef>
                <a:spcAft>
                  <a:spcPts val="1600"/>
                </a:spcAft>
                <a:buClrTx/>
                <a:buSzTx/>
                <a:buFont typeface="Arial" panose="020B0604020202020204" pitchFamily="34" charset="0"/>
                <a:buNone/>
                <a:tabLst/>
                <a:defRPr/>
              </a:pPr>
              <a:r>
                <a:rPr lang="nl-NL" sz="2400" b="0" kern="1200" noProof="0">
                  <a:solidFill>
                    <a:schemeClr val="tx1"/>
                  </a:solidFill>
                  <a:latin typeface="+mj-lt"/>
                  <a:ea typeface="+mn-ea"/>
                  <a:cs typeface="+mn-cs"/>
                </a:rPr>
                <a:t>Level 8</a:t>
              </a:r>
            </a:p>
          </p:txBody>
        </p:sp>
        <p:sp>
          <p:nvSpPr>
            <p:cNvPr id="38" name="Ovaal 37">
              <a:extLst>
                <a:ext uri="{FF2B5EF4-FFF2-40B4-BE49-F238E27FC236}">
                  <a16:creationId xmlns:a16="http://schemas.microsoft.com/office/drawing/2014/main" id="{8C1117D8-F751-47F6-B63F-2A931E75E68F}"/>
                </a:ext>
              </a:extLst>
            </p:cNvPr>
            <p:cNvSpPr/>
            <p:nvPr userDrawn="1"/>
          </p:nvSpPr>
          <p:spPr>
            <a:xfrm>
              <a:off x="-2917251" y="5175024"/>
              <a:ext cx="261016" cy="259683"/>
            </a:xfrm>
            <a:prstGeom prst="ellipse">
              <a:avLst/>
            </a:prstGeom>
            <a:solidFill>
              <a:schemeClr val="tx2"/>
            </a:solidFill>
            <a:ln w="25400" cap="flat" cmpd="sng" algn="ctr">
              <a:noFill/>
              <a:prstDash val="solid"/>
            </a:ln>
            <a:effectLst/>
          </p:spPr>
          <p:txBody>
            <a:bodyPr rtlCol="0" anchor="ctr"/>
            <a:lstStyle/>
            <a:p>
              <a:pPr marL="0" marR="0" lvl="0" indent="0" algn="ctr" defTabSz="914766"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2"/>
                  </a:solidFill>
                  <a:effectLst/>
                  <a:uLnTx/>
                  <a:uFillTx/>
                  <a:cs typeface="Segoe UI Light" panose="020B0502040204020203" pitchFamily="34" charset="0"/>
                </a:rPr>
                <a:t>5</a:t>
              </a:r>
            </a:p>
          </p:txBody>
        </p:sp>
        <p:sp>
          <p:nvSpPr>
            <p:cNvPr id="39" name="Textfield placeholder">
              <a:extLst>
                <a:ext uri="{FF2B5EF4-FFF2-40B4-BE49-F238E27FC236}">
                  <a16:creationId xmlns:a16="http://schemas.microsoft.com/office/drawing/2014/main" id="{6D4952A1-06BB-4AA2-B9D9-29AE03E7F5F8}"/>
                </a:ext>
              </a:extLst>
            </p:cNvPr>
            <p:cNvSpPr txBox="1">
              <a:spLocks/>
            </p:cNvSpPr>
            <p:nvPr userDrawn="1"/>
          </p:nvSpPr>
          <p:spPr>
            <a:xfrm>
              <a:off x="-2529617" y="5175203"/>
              <a:ext cx="216455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8" indent="0" algn="l" defTabSz="355742" rtl="0" eaLnBrk="1" fontAlgn="auto" latinLnBrk="0" hangingPunct="1">
                <a:lnSpc>
                  <a:spcPct val="85000"/>
                </a:lnSpc>
                <a:spcBef>
                  <a:spcPts val="900"/>
                </a:spcBef>
                <a:spcAft>
                  <a:spcPts val="0"/>
                </a:spcAft>
                <a:buClrTx/>
                <a:buSzTx/>
                <a:buFont typeface="Arial" panose="020B0604020202020204" pitchFamily="34" charset="0"/>
                <a:buNone/>
                <a:tabLst/>
                <a:defRPr/>
              </a:pPr>
              <a:r>
                <a:rPr lang="nl-NL" sz="2000" b="0" i="0" u="none" kern="1200" noProof="0">
                  <a:solidFill>
                    <a:schemeClr val="tx1"/>
                  </a:solidFill>
                  <a:latin typeface="+mn-lt"/>
                  <a:ea typeface="+mn-ea"/>
                  <a:cs typeface="+mn-cs"/>
                </a:rPr>
                <a:t>Level 9</a:t>
              </a:r>
            </a:p>
          </p:txBody>
        </p:sp>
      </p:grpSp>
      <p:sp>
        <p:nvSpPr>
          <p:cNvPr id="91" name="Tijdelijke aanduiding voor voettekst 3">
            <a:extLst>
              <a:ext uri="{FF2B5EF4-FFF2-40B4-BE49-F238E27FC236}">
                <a16:creationId xmlns:a16="http://schemas.microsoft.com/office/drawing/2014/main" id="{2C586CB0-3827-4AD4-BD22-38ED007225AF}"/>
              </a:ext>
            </a:extLst>
          </p:cNvPr>
          <p:cNvSpPr>
            <a:spLocks noGrp="1"/>
          </p:cNvSpPr>
          <p:nvPr>
            <p:ph type="ftr" sz="quarter" idx="3"/>
          </p:nvPr>
        </p:nvSpPr>
        <p:spPr>
          <a:xfrm>
            <a:off x="4038600" y="6355828"/>
            <a:ext cx="4114800" cy="365125"/>
          </a:xfrm>
          <a:prstGeom prst="rect">
            <a:avLst/>
          </a:prstGeom>
          <a:noFill/>
        </p:spPr>
        <p:txBody>
          <a:bodyPr vert="horz" lIns="91440" tIns="45720" rIns="91440" bIns="45720" rtlCol="0" anchor="ctr">
            <a:scene3d>
              <a:camera prst="orthographicFront">
                <a:rot lat="0" lon="0" rev="0"/>
              </a:camera>
              <a:lightRig rig="threePt" dir="t"/>
            </a:scene3d>
          </a:bodyPr>
          <a:lstStyle>
            <a:lvl1pPr algn="ctr">
              <a:defRPr sz="1000" b="1" spc="600">
                <a:solidFill>
                  <a:schemeClr val="tx2">
                    <a:lumMod val="75000"/>
                  </a:schemeClr>
                </a:solidFill>
              </a:defRPr>
            </a:lvl1pPr>
          </a:lstStyle>
          <a:p>
            <a:endParaRPr lang="nl-NL"/>
          </a:p>
        </p:txBody>
      </p:sp>
    </p:spTree>
    <p:extLst>
      <p:ext uri="{BB962C8B-B14F-4D97-AF65-F5344CB8AC3E}">
        <p14:creationId xmlns:p14="http://schemas.microsoft.com/office/powerpoint/2010/main" val="212695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F5909A4-9FF8-384B-99FA-56425C32179E}"/>
              </a:ext>
            </a:extLst>
          </p:cNvPr>
          <p:cNvSpPr>
            <a:spLocks noGrp="1"/>
          </p:cNvSpPr>
          <p:nvPr>
            <p:ph type="title"/>
          </p:nvPr>
        </p:nvSpPr>
        <p:spPr>
          <a:xfrm>
            <a:off x="288000" y="288001"/>
            <a:ext cx="11563200" cy="972000"/>
          </a:xfrm>
          <a:prstGeom prst="rect">
            <a:avLst/>
          </a:prstGeom>
        </p:spPr>
        <p:txBody>
          <a:bodyPr vert="horz" lIns="91440" tIns="45720" rIns="91440" bIns="45720" rtlCol="0" anchor="t" anchorCtr="0">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D165B22-BE1B-9348-8348-F17DA8E246A2}"/>
              </a:ext>
            </a:extLst>
          </p:cNvPr>
          <p:cNvSpPr>
            <a:spLocks noGrp="1"/>
          </p:cNvSpPr>
          <p:nvPr>
            <p:ph type="body" idx="1"/>
          </p:nvPr>
        </p:nvSpPr>
        <p:spPr>
          <a:xfrm>
            <a:off x="288000" y="1382400"/>
            <a:ext cx="11563200" cy="4831200"/>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a:t>
            </a:r>
          </a:p>
          <a:p>
            <a:pPr lvl="6"/>
            <a:r>
              <a:rPr lang="nl-NL"/>
              <a:t>Zeven</a:t>
            </a:r>
          </a:p>
          <a:p>
            <a:pPr lvl="7"/>
            <a:r>
              <a:rPr lang="nl-NL"/>
              <a:t>Acht</a:t>
            </a:r>
          </a:p>
          <a:p>
            <a:pPr lvl="8"/>
            <a:r>
              <a:rPr lang="nl-NL"/>
              <a:t>Negen</a:t>
            </a:r>
          </a:p>
        </p:txBody>
      </p:sp>
      <p:sp>
        <p:nvSpPr>
          <p:cNvPr id="6" name="Tijdelijke aanduiding voor dianummer 5">
            <a:extLst>
              <a:ext uri="{FF2B5EF4-FFF2-40B4-BE49-F238E27FC236}">
                <a16:creationId xmlns:a16="http://schemas.microsoft.com/office/drawing/2014/main" id="{6CD193D2-A5CA-1B40-B1C2-508FC172AFF1}"/>
              </a:ext>
            </a:extLst>
          </p:cNvPr>
          <p:cNvSpPr>
            <a:spLocks noGrp="1"/>
          </p:cNvSpPr>
          <p:nvPr>
            <p:ph type="sldNum" sz="quarter" idx="4"/>
          </p:nvPr>
        </p:nvSpPr>
        <p:spPr>
          <a:xfrm>
            <a:off x="288000" y="6356350"/>
            <a:ext cx="2743200" cy="365125"/>
          </a:xfrm>
          <a:prstGeom prst="rect">
            <a:avLst/>
          </a:prstGeom>
        </p:spPr>
        <p:txBody>
          <a:bodyPr vert="horz" lIns="91440" tIns="45720" rIns="91440" bIns="45720" rtlCol="0" anchor="ctr"/>
          <a:lstStyle>
            <a:lvl1pPr algn="l">
              <a:defRPr sz="1000" b="0" i="0">
                <a:solidFill>
                  <a:schemeClr val="tx1"/>
                </a:solidFill>
                <a:latin typeface="Lato Light" panose="020F0302020204030203" pitchFamily="34" charset="77"/>
              </a:defRPr>
            </a:lvl1pPr>
          </a:lstStyle>
          <a:p>
            <a:fld id="{D1A98CB6-53BB-054D-8874-55CB05D70D36}" type="slidenum">
              <a:rPr lang="nl-NL" smtClean="0"/>
              <a:pPr/>
              <a:t>‹nr.›</a:t>
            </a:fld>
            <a:endParaRPr lang="nl-NL"/>
          </a:p>
        </p:txBody>
      </p:sp>
      <p:sp>
        <p:nvSpPr>
          <p:cNvPr id="4" name="Tijdelijke aanduiding voor voettekst 3">
            <a:extLst>
              <a:ext uri="{FF2B5EF4-FFF2-40B4-BE49-F238E27FC236}">
                <a16:creationId xmlns:a16="http://schemas.microsoft.com/office/drawing/2014/main" id="{BCC57599-78EF-4210-86BE-63EA748D8CEE}"/>
              </a:ext>
            </a:extLst>
          </p:cNvPr>
          <p:cNvSpPr>
            <a:spLocks noGrp="1"/>
          </p:cNvSpPr>
          <p:nvPr>
            <p:ph type="ftr" sz="quarter" idx="3"/>
          </p:nvPr>
        </p:nvSpPr>
        <p:spPr>
          <a:xfrm>
            <a:off x="4038600" y="6355828"/>
            <a:ext cx="4114800" cy="365125"/>
          </a:xfrm>
          <a:prstGeom prst="rect">
            <a:avLst/>
          </a:prstGeom>
          <a:noFill/>
        </p:spPr>
        <p:txBody>
          <a:bodyPr vert="horz" lIns="91440" tIns="45720" rIns="91440" bIns="45720" rtlCol="0" anchor="ctr">
            <a:scene3d>
              <a:camera prst="orthographicFront">
                <a:rot lat="0" lon="0" rev="0"/>
              </a:camera>
              <a:lightRig rig="threePt" dir="t"/>
            </a:scene3d>
          </a:bodyPr>
          <a:lstStyle>
            <a:lvl1pPr algn="ctr">
              <a:defRPr sz="1000" b="1" spc="600">
                <a:solidFill>
                  <a:schemeClr val="tx2">
                    <a:lumMod val="75000"/>
                  </a:schemeClr>
                </a:solidFill>
              </a:defRPr>
            </a:lvl1pPr>
          </a:lstStyle>
          <a:p>
            <a:endParaRPr lang="nl-NL"/>
          </a:p>
        </p:txBody>
      </p:sp>
    </p:spTree>
    <p:extLst>
      <p:ext uri="{BB962C8B-B14F-4D97-AF65-F5344CB8AC3E}">
        <p14:creationId xmlns:p14="http://schemas.microsoft.com/office/powerpoint/2010/main" val="415626560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600" b="1" i="0" kern="1200">
          <a:solidFill>
            <a:srgbClr val="B81570"/>
          </a:solidFill>
          <a:latin typeface="Chivo Bold" pitchFamily="2" charset="77"/>
          <a:ea typeface="+mj-ea"/>
          <a:cs typeface="+mj-cs"/>
        </a:defRPr>
      </a:lvl1pPr>
    </p:titleStyle>
    <p:bodyStyle>
      <a:lvl1pPr marL="181047" marR="0" indent="-181047" algn="l" defTabSz="355742" rtl="0" eaLnBrk="1" fontAlgn="auto" latinLnBrk="0" hangingPunct="1">
        <a:lnSpc>
          <a:spcPct val="100000"/>
        </a:lnSpc>
        <a:spcBef>
          <a:spcPts val="0"/>
        </a:spcBef>
        <a:spcAft>
          <a:spcPts val="600"/>
        </a:spcAft>
        <a:buClrTx/>
        <a:buSzTx/>
        <a:buFont typeface="Arial" panose="020B0604020202020204" pitchFamily="34" charset="0"/>
        <a:buChar char="•"/>
        <a:tabLst/>
        <a:defRPr sz="2000" b="0" i="0" kern="1200">
          <a:solidFill>
            <a:schemeClr val="tx1"/>
          </a:solidFill>
          <a:latin typeface="Lato" panose="020F0502020204030203" pitchFamily="34" charset="77"/>
          <a:ea typeface="+mn-ea"/>
          <a:cs typeface="+mn-cs"/>
        </a:defRPr>
      </a:lvl1pPr>
      <a:lvl2pPr marL="362095" marR="0" indent="-181047" algn="l" defTabSz="355742" rtl="0" eaLnBrk="1" fontAlgn="auto" latinLnBrk="0" hangingPunct="1">
        <a:lnSpc>
          <a:spcPct val="100000"/>
        </a:lnSpc>
        <a:spcBef>
          <a:spcPts val="0"/>
        </a:spcBef>
        <a:spcAft>
          <a:spcPts val="600"/>
        </a:spcAft>
        <a:buClrTx/>
        <a:buSzTx/>
        <a:buFont typeface="Arial" panose="020B0604020202020204" pitchFamily="34" charset="0"/>
        <a:buChar char="-"/>
        <a:tabLst/>
        <a:defRPr sz="1800" b="0" i="0" kern="1200">
          <a:solidFill>
            <a:schemeClr val="tx1"/>
          </a:solidFill>
          <a:latin typeface="Lato" panose="020F0502020204030203" pitchFamily="34" charset="77"/>
          <a:ea typeface="+mn-ea"/>
          <a:cs typeface="+mn-cs"/>
        </a:defRPr>
      </a:lvl2pPr>
      <a:lvl3pPr marL="0" marR="0" indent="0" algn="l" defTabSz="355742" rtl="0" eaLnBrk="1" fontAlgn="auto" latinLnBrk="0" hangingPunct="1">
        <a:lnSpc>
          <a:spcPct val="100000"/>
        </a:lnSpc>
        <a:spcBef>
          <a:spcPts val="0"/>
        </a:spcBef>
        <a:spcAft>
          <a:spcPts val="600"/>
        </a:spcAft>
        <a:buClr>
          <a:srgbClr val="E5007E"/>
        </a:buClr>
        <a:buSzTx/>
        <a:buFont typeface="Arial" panose="020B0604020202020204" pitchFamily="34" charset="0"/>
        <a:buNone/>
        <a:tabLst/>
        <a:defRPr sz="2000" b="0" i="0" kern="1200">
          <a:solidFill>
            <a:schemeClr val="tx1"/>
          </a:solidFill>
          <a:latin typeface="Lato" panose="020F0502020204030203" pitchFamily="34" charset="77"/>
          <a:ea typeface="+mn-ea"/>
          <a:cs typeface="+mn-cs"/>
        </a:defRPr>
      </a:lvl3pPr>
      <a:lvl4pPr marL="0" marR="0" indent="0" algn="l" defTabSz="355742" rtl="0" eaLnBrk="1" fontAlgn="auto" latinLnBrk="0" hangingPunct="1">
        <a:lnSpc>
          <a:spcPct val="100000"/>
        </a:lnSpc>
        <a:spcBef>
          <a:spcPts val="1200"/>
        </a:spcBef>
        <a:spcAft>
          <a:spcPts val="600"/>
        </a:spcAft>
        <a:buClrTx/>
        <a:buSzTx/>
        <a:buFont typeface="Arial" panose="020B0604020202020204" pitchFamily="34" charset="0"/>
        <a:buNone/>
        <a:tabLst/>
        <a:defRPr sz="2400" b="0" i="0" kern="1200">
          <a:solidFill>
            <a:schemeClr val="tx2"/>
          </a:solidFill>
          <a:latin typeface="+mj-lt"/>
          <a:ea typeface="+mn-ea"/>
          <a:cs typeface="+mn-cs"/>
        </a:defRPr>
      </a:lvl4pPr>
      <a:lvl5pPr marL="355742" marR="0" indent="-355742" algn="l" defTabSz="355742" rtl="0" eaLnBrk="1" fontAlgn="auto" latinLnBrk="0" hangingPunct="1">
        <a:lnSpc>
          <a:spcPct val="100000"/>
        </a:lnSpc>
        <a:spcBef>
          <a:spcPts val="0"/>
        </a:spcBef>
        <a:spcAft>
          <a:spcPts val="600"/>
        </a:spcAft>
        <a:buClrTx/>
        <a:buSzTx/>
        <a:buFont typeface="+mj-lt"/>
        <a:buAutoNum type="arabicPeriod"/>
        <a:tabLst/>
        <a:defRPr sz="2000" b="0" i="0" kern="1200">
          <a:solidFill>
            <a:schemeClr val="tx1"/>
          </a:solidFill>
          <a:latin typeface="Lato" panose="020F0502020204030203" pitchFamily="34" charset="77"/>
          <a:ea typeface="+mn-ea"/>
          <a:cs typeface="+mn-cs"/>
        </a:defRPr>
      </a:lvl5pPr>
      <a:lvl6pPr marL="532026" marR="0" indent="-176282" algn="l" defTabSz="355742" rtl="0" eaLnBrk="1" fontAlgn="auto" latinLnBrk="0" hangingPunct="1">
        <a:lnSpc>
          <a:spcPct val="100000"/>
        </a:lnSpc>
        <a:spcBef>
          <a:spcPts val="0"/>
        </a:spcBef>
        <a:spcAft>
          <a:spcPts val="600"/>
        </a:spcAft>
        <a:buClrTx/>
        <a:buSzTx/>
        <a:buFont typeface="Arial" panose="020B0604020202020204" pitchFamily="34" charset="0"/>
        <a:buChar char="•"/>
        <a:tabLst/>
        <a:defRPr sz="1800" kern="1200">
          <a:solidFill>
            <a:schemeClr val="tx1"/>
          </a:solidFill>
          <a:latin typeface="+mn-lt"/>
          <a:ea typeface="+mn-ea"/>
          <a:cs typeface="+mn-cs"/>
        </a:defRPr>
      </a:lvl6pPr>
      <a:lvl7pPr marL="805185" marR="0" indent="-273159" algn="l" defTabSz="355742" rtl="0" eaLnBrk="1" fontAlgn="auto" latinLnBrk="0" hangingPunct="1">
        <a:lnSpc>
          <a:spcPct val="100000"/>
        </a:lnSpc>
        <a:spcBef>
          <a:spcPts val="0"/>
        </a:spcBef>
        <a:spcAft>
          <a:spcPts val="600"/>
        </a:spcAft>
        <a:buClrTx/>
        <a:buSzTx/>
        <a:buFont typeface="Arial" panose="020B0604020202020204" pitchFamily="34" charset="0"/>
        <a:buChar char="-"/>
        <a:tabLst/>
        <a:defRPr sz="1800" kern="1200">
          <a:solidFill>
            <a:schemeClr val="tx1"/>
          </a:solidFill>
          <a:latin typeface="+mn-lt"/>
          <a:ea typeface="+mn-ea"/>
          <a:cs typeface="+mn-cs"/>
        </a:defRPr>
      </a:lvl7pPr>
      <a:lvl8pPr marL="0" marR="0" indent="0" algn="l" defTabSz="355742" rtl="0" eaLnBrk="1" fontAlgn="auto" latinLnBrk="0" hangingPunct="1">
        <a:lnSpc>
          <a:spcPct val="100000"/>
        </a:lnSpc>
        <a:spcBef>
          <a:spcPts val="1200"/>
        </a:spcBef>
        <a:spcAft>
          <a:spcPts val="600"/>
        </a:spcAft>
        <a:buClrTx/>
        <a:buSzTx/>
        <a:buFont typeface="Arial" panose="020B0604020202020204" pitchFamily="34" charset="0"/>
        <a:buNone/>
        <a:tabLst/>
        <a:defRPr sz="2400" b="0" kern="1200">
          <a:solidFill>
            <a:schemeClr val="tx1"/>
          </a:solidFill>
          <a:latin typeface="+mj-lt"/>
          <a:ea typeface="+mn-ea"/>
          <a:cs typeface="+mn-cs"/>
        </a:defRPr>
      </a:lvl8pPr>
      <a:lvl9pPr marL="0" marR="0" indent="0" algn="l" defTabSz="355742" rtl="0" eaLnBrk="1" fontAlgn="auto" latinLnBrk="0" hangingPunct="1">
        <a:lnSpc>
          <a:spcPct val="100000"/>
        </a:lnSpc>
        <a:spcBef>
          <a:spcPts val="0"/>
        </a:spcBef>
        <a:spcAft>
          <a:spcPts val="600"/>
        </a:spcAft>
        <a:buClrTx/>
        <a:buSzTx/>
        <a:buFont typeface="Arial" panose="020B0604020202020204" pitchFamily="34" charset="0"/>
        <a:buNone/>
        <a:tabLst/>
        <a:defRPr lang="nl-NL" sz="2000" b="0" kern="1200" dirty="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fsprakenstelsel.medmij.nl/asverplicht/mmverplicht/beheren-toestemmingen"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afsprakenstelsel.medmij.nl/asverplicht/mmverplicht/beheren-toestemmingen"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AB918F1A-4519-4DC9-8BD3-0868EF3C6E9F}"/>
              </a:ext>
            </a:extLst>
          </p:cNvPr>
          <p:cNvSpPr>
            <a:spLocks noGrp="1"/>
          </p:cNvSpPr>
          <p:nvPr>
            <p:ph type="subTitle" idx="1"/>
          </p:nvPr>
        </p:nvSpPr>
        <p:spPr>
          <a:xfrm>
            <a:off x="838200" y="3602037"/>
            <a:ext cx="9144000" cy="2829936"/>
          </a:xfrm>
        </p:spPr>
        <p:txBody>
          <a:bodyPr vert="horz" lIns="91440" tIns="45720" rIns="91440" bIns="45720" rtlCol="0" anchor="t">
            <a:normAutofit/>
          </a:bodyPr>
          <a:lstStyle/>
          <a:p>
            <a:r>
              <a:rPr lang="nl-NL" dirty="0">
                <a:latin typeface="Lato"/>
                <a:ea typeface="Lato"/>
                <a:cs typeface="Lato"/>
              </a:rPr>
              <a:t>Hackathon 2023</a:t>
            </a:r>
          </a:p>
          <a:p>
            <a:r>
              <a:rPr lang="nl-NL" sz="1800" dirty="0"/>
              <a:t>In opdracht van:</a:t>
            </a:r>
          </a:p>
          <a:p>
            <a:endParaRPr lang="nl-NL" sz="1400" dirty="0"/>
          </a:p>
          <a:p>
            <a:r>
              <a:rPr lang="nl-NL" sz="1400">
                <a:latin typeface="Lato"/>
                <a:ea typeface="Lato"/>
                <a:cs typeface="Lato"/>
              </a:rPr>
              <a:t>Datum: 22 </a:t>
            </a:r>
            <a:r>
              <a:rPr lang="nl-NL" sz="1400" dirty="0">
                <a:latin typeface="Lato"/>
                <a:ea typeface="Lato"/>
                <a:cs typeface="Lato"/>
              </a:rPr>
              <a:t>mei 2024</a:t>
            </a:r>
            <a:endParaRPr lang="nl-NL" sz="1400" dirty="0"/>
          </a:p>
          <a:p>
            <a:r>
              <a:rPr lang="nl-NL" sz="1400" dirty="0">
                <a:latin typeface="Lato"/>
                <a:ea typeface="Lato"/>
                <a:cs typeface="Lato"/>
              </a:rPr>
              <a:t>Versie: 1.0</a:t>
            </a:r>
            <a:endParaRPr lang="nl-NL" sz="1400" dirty="0">
              <a:ea typeface="Lato"/>
              <a:cs typeface="Lato"/>
            </a:endParaRPr>
          </a:p>
          <a:p>
            <a:r>
              <a:rPr lang="nl-NL" sz="1400" dirty="0"/>
              <a:t>Reinier van der Hoek, Carlos Villa Baars &amp; Pepijn Hesselink</a:t>
            </a:r>
          </a:p>
        </p:txBody>
      </p:sp>
      <p:sp>
        <p:nvSpPr>
          <p:cNvPr id="2" name="Titel 1">
            <a:extLst>
              <a:ext uri="{FF2B5EF4-FFF2-40B4-BE49-F238E27FC236}">
                <a16:creationId xmlns:a16="http://schemas.microsoft.com/office/drawing/2014/main" id="{091DDA48-F02D-42D8-8EEC-2DFFED8AEDDA}"/>
              </a:ext>
            </a:extLst>
          </p:cNvPr>
          <p:cNvSpPr>
            <a:spLocks noGrp="1"/>
          </p:cNvSpPr>
          <p:nvPr>
            <p:ph type="ctrTitle"/>
          </p:nvPr>
        </p:nvSpPr>
        <p:spPr/>
        <p:txBody>
          <a:bodyPr>
            <a:normAutofit/>
          </a:bodyPr>
          <a:lstStyle/>
          <a:p>
            <a:r>
              <a:rPr lang="nl-NL" dirty="0"/>
              <a:t>Eindrapportage PROVES</a:t>
            </a:r>
            <a:br>
              <a:rPr lang="nl-NL" dirty="0"/>
            </a:br>
            <a:r>
              <a:rPr lang="nl-NL" sz="3200" dirty="0"/>
              <a:t>Hackathon Langdurige Toestemmingen</a:t>
            </a:r>
            <a:endParaRPr lang="nl-NL" dirty="0"/>
          </a:p>
        </p:txBody>
      </p:sp>
      <p:sp>
        <p:nvSpPr>
          <p:cNvPr id="4" name="Tijdelijke aanduiding voor dianummer 3">
            <a:extLst>
              <a:ext uri="{FF2B5EF4-FFF2-40B4-BE49-F238E27FC236}">
                <a16:creationId xmlns:a16="http://schemas.microsoft.com/office/drawing/2014/main" id="{76BA9CBE-7F20-402E-BBF4-35D570AE66A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A98CB6-53BB-054D-8874-55CB05D70D36}" type="slidenum">
              <a:rPr kumimoji="0" lang="nl-NL" sz="1000" b="0" i="0" u="none" strike="noStrike" kern="1200" cap="none" spc="0" normalizeH="0" baseline="0" noProof="0" smtClean="0">
                <a:ln>
                  <a:noFill/>
                </a:ln>
                <a:solidFill>
                  <a:srgbClr val="103A5D"/>
                </a:solidFill>
                <a:effectLst/>
                <a:uLnTx/>
                <a:uFillTx/>
                <a:latin typeface="Lato Light" panose="020F0302020204030203" pitchFamily="34"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nl-NL" sz="1000" b="0" i="0" u="none" strike="noStrike" kern="1200" cap="none" spc="0" normalizeH="0" baseline="0" noProof="0">
              <a:ln>
                <a:noFill/>
              </a:ln>
              <a:solidFill>
                <a:srgbClr val="103A5D"/>
              </a:solidFill>
              <a:effectLst/>
              <a:uLnTx/>
              <a:uFillTx/>
              <a:latin typeface="Lato Light" panose="020F0302020204030203" pitchFamily="34" charset="77"/>
              <a:ea typeface="+mn-ea"/>
              <a:cs typeface="+mn-cs"/>
            </a:endParaRPr>
          </a:p>
        </p:txBody>
      </p:sp>
      <p:pic>
        <p:nvPicPr>
          <p:cNvPr id="6" name="Afbeelding 5" descr="Afbeelding met voedsel, tekening, bord, teken&#10;&#10;Automatisch gegenereerde beschrijving">
            <a:extLst>
              <a:ext uri="{FF2B5EF4-FFF2-40B4-BE49-F238E27FC236}">
                <a16:creationId xmlns:a16="http://schemas.microsoft.com/office/drawing/2014/main" id="{E334E6D5-2C6F-2752-4D7D-FE98C08DC165}"/>
              </a:ext>
            </a:extLst>
          </p:cNvPr>
          <p:cNvPicPr>
            <a:picLocks noChangeAspect="1"/>
          </p:cNvPicPr>
          <p:nvPr/>
        </p:nvPicPr>
        <p:blipFill rotWithShape="1">
          <a:blip r:embed="rId3">
            <a:extLst>
              <a:ext uri="{28A0092B-C50C-407E-A947-70E740481C1C}">
                <a14:useLocalDpi xmlns:a14="http://schemas.microsoft.com/office/drawing/2010/main" val="0"/>
              </a:ext>
            </a:extLst>
          </a:blip>
          <a:srcRect b="27154"/>
          <a:stretch/>
        </p:blipFill>
        <p:spPr>
          <a:xfrm>
            <a:off x="2620499" y="3997345"/>
            <a:ext cx="953974" cy="396467"/>
          </a:xfrm>
          <a:prstGeom prst="rect">
            <a:avLst/>
          </a:prstGeom>
        </p:spPr>
      </p:pic>
    </p:spTree>
    <p:extLst>
      <p:ext uri="{BB962C8B-B14F-4D97-AF65-F5344CB8AC3E}">
        <p14:creationId xmlns:p14="http://schemas.microsoft.com/office/powerpoint/2010/main" val="424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7A682-C3BA-4B96-9781-270DA5518F14}"/>
              </a:ext>
            </a:extLst>
          </p:cNvPr>
          <p:cNvSpPr>
            <a:spLocks noGrp="1"/>
          </p:cNvSpPr>
          <p:nvPr>
            <p:ph type="title"/>
          </p:nvPr>
        </p:nvSpPr>
        <p:spPr/>
        <p:txBody>
          <a:bodyPr/>
          <a:lstStyle/>
          <a:p>
            <a:r>
              <a:rPr lang="en-US" err="1"/>
              <a:t>Resultaten</a:t>
            </a:r>
            <a:endParaRPr lang="en-US"/>
          </a:p>
        </p:txBody>
      </p:sp>
      <p:sp>
        <p:nvSpPr>
          <p:cNvPr id="3" name="Tijdelijke aanduiding voor inhoud 2">
            <a:extLst>
              <a:ext uri="{FF2B5EF4-FFF2-40B4-BE49-F238E27FC236}">
                <a16:creationId xmlns:a16="http://schemas.microsoft.com/office/drawing/2014/main" id="{984BF85B-5C87-5143-C4DE-6D54B24798E4}"/>
              </a:ext>
            </a:extLst>
          </p:cNvPr>
          <p:cNvSpPr>
            <a:spLocks noGrp="1"/>
          </p:cNvSpPr>
          <p:nvPr>
            <p:ph idx="1"/>
          </p:nvPr>
        </p:nvSpPr>
        <p:spPr/>
        <p:txBody>
          <a:bodyPr vert="horz" lIns="91440" tIns="45720" rIns="91440" bIns="45720" rtlCol="0" anchor="t">
            <a:normAutofit/>
          </a:bodyPr>
          <a:lstStyle/>
          <a:p>
            <a:pPr marL="180975" indent="-180975">
              <a:lnSpc>
                <a:spcPct val="150000"/>
              </a:lnSpc>
              <a:buFont typeface="Wingdings" panose="05000000000000000000" pitchFamily="2" charset="2"/>
              <a:buChar char="ü"/>
            </a:pPr>
            <a:r>
              <a:rPr lang="nl-NL" sz="1400" dirty="0">
                <a:latin typeface="Lato"/>
                <a:ea typeface="Lato"/>
                <a:cs typeface="Lato"/>
              </a:rPr>
              <a:t>MedMij-deelnemers hebben aanbevelingen gegeven voor het </a:t>
            </a:r>
            <a:r>
              <a:rPr lang="nl-NL" sz="1400" dirty="0" err="1">
                <a:latin typeface="Lato"/>
                <a:ea typeface="Lato"/>
                <a:cs typeface="Lato"/>
              </a:rPr>
              <a:t>doorontwikkelen</a:t>
            </a:r>
            <a:r>
              <a:rPr lang="nl-NL" sz="1400" dirty="0">
                <a:latin typeface="Lato"/>
                <a:ea typeface="Lato"/>
                <a:cs typeface="Lato"/>
              </a:rPr>
              <a:t> van Langdurige Toestemmingen ;</a:t>
            </a:r>
          </a:p>
          <a:p>
            <a:pPr marL="180975" indent="-180975">
              <a:lnSpc>
                <a:spcPct val="150000"/>
              </a:lnSpc>
              <a:buFont typeface="Wingdings" panose="05000000000000000000" pitchFamily="2" charset="2"/>
              <a:buChar char="ü"/>
            </a:pPr>
            <a:r>
              <a:rPr lang="nl-NL" sz="1400" dirty="0">
                <a:latin typeface="Lato"/>
                <a:ea typeface="Lato"/>
                <a:cs typeface="Lato"/>
              </a:rPr>
              <a:t>Issues (in de technische specificaties en bij deelnemers) zijn gedocumenteerd in de JIRA omgeving van VZVZ;</a:t>
            </a:r>
            <a:endParaRPr lang="en-US" sz="1400" dirty="0">
              <a:latin typeface="Lato"/>
              <a:ea typeface="Lato"/>
              <a:cs typeface="Lato"/>
            </a:endParaRPr>
          </a:p>
          <a:p>
            <a:pPr marL="180975" indent="-180975">
              <a:lnSpc>
                <a:spcPct val="150000"/>
              </a:lnSpc>
              <a:buFont typeface="Wingdings" panose="05000000000000000000" pitchFamily="2" charset="2"/>
              <a:buChar char="ü"/>
            </a:pPr>
            <a:r>
              <a:rPr lang="nl-NL" sz="1400" dirty="0">
                <a:latin typeface="Lato"/>
                <a:ea typeface="Lato"/>
                <a:cs typeface="Lato"/>
              </a:rPr>
              <a:t>Eindrapportage, inclusief nodige aanbevelingen van hackathon deelnemers. </a:t>
            </a:r>
            <a:endParaRPr lang="nl-NL" sz="1400" dirty="0">
              <a:ea typeface="Lato" panose="020F0502020204030203" pitchFamily="34" charset="77"/>
              <a:cs typeface="Lato" panose="020F0502020204030203" pitchFamily="34" charset="77"/>
            </a:endParaRPr>
          </a:p>
        </p:txBody>
      </p:sp>
      <p:sp>
        <p:nvSpPr>
          <p:cNvPr id="5" name="Tijdelijke aanduiding voor dianummer 4">
            <a:extLst>
              <a:ext uri="{FF2B5EF4-FFF2-40B4-BE49-F238E27FC236}">
                <a16:creationId xmlns:a16="http://schemas.microsoft.com/office/drawing/2014/main" id="{31BD3636-AD26-49AB-A852-2BED58C7467F}"/>
              </a:ext>
            </a:extLst>
          </p:cNvPr>
          <p:cNvSpPr>
            <a:spLocks noGrp="1"/>
          </p:cNvSpPr>
          <p:nvPr>
            <p:ph type="sldNum" sz="quarter" idx="12"/>
          </p:nvPr>
        </p:nvSpPr>
        <p:spPr/>
        <p:txBody>
          <a:bodyPr/>
          <a:lstStyle/>
          <a:p>
            <a:pPr lvl="0"/>
            <a:fld id="{D1A98CB6-53BB-054D-8874-55CB05D70D36}" type="slidenum">
              <a:rPr lang="nl-NL" noProof="0" smtClean="0"/>
              <a:pPr lvl="0"/>
              <a:t>10</a:t>
            </a:fld>
            <a:endParaRPr lang="nl-NL" noProof="0"/>
          </a:p>
        </p:txBody>
      </p:sp>
      <p:sp>
        <p:nvSpPr>
          <p:cNvPr id="12" name="Tijdelijke aanduiding voor dianummer 3">
            <a:extLst>
              <a:ext uri="{FF2B5EF4-FFF2-40B4-BE49-F238E27FC236}">
                <a16:creationId xmlns:a16="http://schemas.microsoft.com/office/drawing/2014/main" id="{60D4D828-5BA1-48DF-A05F-3814EE29A0C1}"/>
              </a:ext>
            </a:extLst>
          </p:cNvPr>
          <p:cNvSpPr txBox="1">
            <a:spLocks/>
          </p:cNvSpPr>
          <p:nvPr/>
        </p:nvSpPr>
        <p:spPr>
          <a:xfrm>
            <a:off x="288150" y="6356351"/>
            <a:ext cx="2744629" cy="365125"/>
          </a:xfrm>
          <a:prstGeom prst="rect">
            <a:avLst/>
          </a:prstGeom>
        </p:spPr>
        <p:txBody>
          <a:bodyPr vert="horz" lIns="91440" tIns="45720" rIns="91440" bIns="45720" rtlCol="0" anchor="ctr"/>
          <a:lstStyle>
            <a:defPPr>
              <a:defRPr lang="nl-NL"/>
            </a:defPPr>
            <a:lvl1pPr marL="0" algn="l" defTabSz="914400" rtl="0" eaLnBrk="1" latinLnBrk="0" hangingPunct="1">
              <a:defRPr sz="1000" b="0" i="0" kern="1200">
                <a:solidFill>
                  <a:schemeClr val="tx1"/>
                </a:solidFill>
                <a:latin typeface="Lato Light" panose="020F030202020403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1A98CB6-53BB-054D-8874-55CB05D70D36}" type="slidenum">
              <a:rPr kumimoji="0" lang="nl-NL" sz="1000" b="0" i="0" u="none" strike="noStrike" kern="1200" cap="none" spc="0" normalizeH="0" baseline="0" noProof="0" smtClean="0">
                <a:ln>
                  <a:noFill/>
                </a:ln>
                <a:solidFill>
                  <a:srgbClr val="103A5D"/>
                </a:solidFill>
                <a:effectLst/>
                <a:uLnTx/>
                <a:uFillTx/>
                <a:latin typeface="Lato Light" panose="020F0302020204030203" pitchFamily="34"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nl-NL" sz="1000" b="0" i="0" u="none" strike="noStrike" kern="1200" cap="none" spc="0" normalizeH="0" baseline="0" noProof="0">
              <a:ln>
                <a:noFill/>
              </a:ln>
              <a:solidFill>
                <a:srgbClr val="103A5D"/>
              </a:solidFill>
              <a:effectLst/>
              <a:uLnTx/>
              <a:uFillTx/>
              <a:latin typeface="Lato Light" panose="020F0302020204030203" pitchFamily="34" charset="77"/>
              <a:ea typeface="+mn-ea"/>
              <a:cs typeface="+mn-cs"/>
            </a:endParaRPr>
          </a:p>
        </p:txBody>
      </p:sp>
    </p:spTree>
    <p:extLst>
      <p:ext uri="{BB962C8B-B14F-4D97-AF65-F5344CB8AC3E}">
        <p14:creationId xmlns:p14="http://schemas.microsoft.com/office/powerpoint/2010/main" val="344169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69BE043E-68ED-4719-8AA3-EE219F7CC7A6}"/>
              </a:ext>
            </a:extLst>
          </p:cNvPr>
          <p:cNvSpPr>
            <a:spLocks noGrp="1"/>
          </p:cNvSpPr>
          <p:nvPr>
            <p:ph type="sldNum" sz="quarter" idx="12"/>
          </p:nvPr>
        </p:nvSpPr>
        <p:spPr/>
        <p:txBody>
          <a:bodyPr/>
          <a:lstStyle/>
          <a:p>
            <a:fld id="{D1A98CB6-53BB-054D-8874-55CB05D70D36}" type="slidenum">
              <a:rPr lang="nl-NL" smtClean="0"/>
              <a:pPr/>
              <a:t>11</a:t>
            </a:fld>
            <a:endParaRPr lang="nl-NL"/>
          </a:p>
        </p:txBody>
      </p:sp>
      <p:sp>
        <p:nvSpPr>
          <p:cNvPr id="3" name="Ondertitel 2">
            <a:extLst>
              <a:ext uri="{FF2B5EF4-FFF2-40B4-BE49-F238E27FC236}">
                <a16:creationId xmlns:a16="http://schemas.microsoft.com/office/drawing/2014/main" id="{BE8F7DA5-88ED-4098-9BED-D198541E7AEC}"/>
              </a:ext>
            </a:extLst>
          </p:cNvPr>
          <p:cNvSpPr>
            <a:spLocks noGrp="1"/>
          </p:cNvSpPr>
          <p:nvPr>
            <p:ph type="subTitle" idx="13"/>
          </p:nvPr>
        </p:nvSpPr>
        <p:spPr/>
        <p:txBody>
          <a:bodyPr>
            <a:normAutofit/>
          </a:bodyPr>
          <a:lstStyle/>
          <a:p>
            <a:r>
              <a:rPr lang="nl-NL" sz="6000" b="1">
                <a:solidFill>
                  <a:schemeClr val="tx2"/>
                </a:solidFill>
              </a:rPr>
              <a:t>Bevindingen</a:t>
            </a:r>
            <a:endParaRPr lang="en-US" sz="6000" b="1">
              <a:solidFill>
                <a:schemeClr val="tx2"/>
              </a:solidFill>
            </a:endParaRPr>
          </a:p>
        </p:txBody>
      </p:sp>
      <p:sp>
        <p:nvSpPr>
          <p:cNvPr id="4" name="Titel 3">
            <a:extLst>
              <a:ext uri="{FF2B5EF4-FFF2-40B4-BE49-F238E27FC236}">
                <a16:creationId xmlns:a16="http://schemas.microsoft.com/office/drawing/2014/main" id="{BA2B49D5-A9D7-4520-9066-4FDD833CEF90}"/>
              </a:ext>
            </a:extLst>
          </p:cNvPr>
          <p:cNvSpPr>
            <a:spLocks noGrp="1"/>
          </p:cNvSpPr>
          <p:nvPr>
            <p:ph type="title"/>
          </p:nvPr>
        </p:nvSpPr>
        <p:spPr/>
        <p:txBody>
          <a:bodyPr/>
          <a:lstStyle/>
          <a:p>
            <a:r>
              <a:rPr lang="nl-NL"/>
              <a:t>Hoofdstuk 3</a:t>
            </a:r>
            <a:endParaRPr lang="en-US"/>
          </a:p>
        </p:txBody>
      </p:sp>
    </p:spTree>
    <p:extLst>
      <p:ext uri="{BB962C8B-B14F-4D97-AF65-F5344CB8AC3E}">
        <p14:creationId xmlns:p14="http://schemas.microsoft.com/office/powerpoint/2010/main" val="58699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DA326B-3E21-429E-A749-8D9092B8ED1B}"/>
              </a:ext>
            </a:extLst>
          </p:cNvPr>
          <p:cNvSpPr>
            <a:spLocks noGrp="1"/>
          </p:cNvSpPr>
          <p:nvPr>
            <p:ph type="title"/>
          </p:nvPr>
        </p:nvSpPr>
        <p:spPr/>
        <p:txBody>
          <a:bodyPr/>
          <a:lstStyle/>
          <a:p>
            <a:r>
              <a:rPr lang="nl-NL"/>
              <a:t>Categorisering bevindingen en aanbevelingen</a:t>
            </a:r>
            <a:endParaRPr lang="en-US"/>
          </a:p>
        </p:txBody>
      </p:sp>
      <p:sp>
        <p:nvSpPr>
          <p:cNvPr id="6" name="Tijdelijke aanduiding voor inhoud 5">
            <a:extLst>
              <a:ext uri="{FF2B5EF4-FFF2-40B4-BE49-F238E27FC236}">
                <a16:creationId xmlns:a16="http://schemas.microsoft.com/office/drawing/2014/main" id="{B8017C0B-70E2-4A9D-A7ED-0F83A3ADDF51}"/>
              </a:ext>
            </a:extLst>
          </p:cNvPr>
          <p:cNvSpPr>
            <a:spLocks noGrp="1"/>
          </p:cNvSpPr>
          <p:nvPr>
            <p:ph idx="1"/>
          </p:nvPr>
        </p:nvSpPr>
        <p:spPr>
          <a:xfrm>
            <a:off x="288000" y="1382401"/>
            <a:ext cx="11556000" cy="2478400"/>
          </a:xfrm>
        </p:spPr>
        <p:txBody>
          <a:bodyPr vert="horz" lIns="91440" tIns="45720" rIns="91440" bIns="45720" numCol="2" spcCol="180000" rtlCol="0" anchor="t">
            <a:noAutofit/>
          </a:bodyPr>
          <a:lstStyle/>
          <a:p>
            <a:pPr marL="0" indent="0">
              <a:buNone/>
            </a:pPr>
            <a:r>
              <a:rPr lang="nl-NL" sz="1300" b="1" dirty="0">
                <a:latin typeface="+mn-lt"/>
              </a:rPr>
              <a:t>Algemeen</a:t>
            </a:r>
          </a:p>
          <a:p>
            <a:pPr marL="0" indent="0">
              <a:buNone/>
            </a:pPr>
            <a:r>
              <a:rPr lang="nl-NL" sz="1100" dirty="0">
                <a:latin typeface="+mn-lt"/>
                <a:ea typeface="Lato"/>
                <a:cs typeface="Lato"/>
              </a:rPr>
              <a:t>In totaal zijn er 11 bevindingen geconstateerd en verwerkt in deze rapportage. Tijdens de hackathon zijn bevindingen gelogd in Jira. </a:t>
            </a:r>
          </a:p>
          <a:p>
            <a:pPr marL="0" indent="0">
              <a:buNone/>
            </a:pPr>
            <a:r>
              <a:rPr lang="nl-NL" sz="1100" dirty="0">
                <a:latin typeface="+mn-lt"/>
              </a:rPr>
              <a:t>Niet alle bevindingen uit de hackathon zijn één-op-één overgenomen in de rapportage. Waar mogelijk, zijn bevindingen gecombineerd. </a:t>
            </a:r>
            <a:endParaRPr lang="nl-NL" sz="1300" b="1" dirty="0">
              <a:latin typeface="+mn-lt"/>
              <a:ea typeface="Lato"/>
              <a:cs typeface="Lato"/>
            </a:endParaRPr>
          </a:p>
        </p:txBody>
      </p:sp>
      <p:sp>
        <p:nvSpPr>
          <p:cNvPr id="3" name="Tijdelijke aanduiding voor dianummer 2">
            <a:extLst>
              <a:ext uri="{FF2B5EF4-FFF2-40B4-BE49-F238E27FC236}">
                <a16:creationId xmlns:a16="http://schemas.microsoft.com/office/drawing/2014/main" id="{26EB4C07-0D39-45B7-9C16-6474ABB55E66}"/>
              </a:ext>
            </a:extLst>
          </p:cNvPr>
          <p:cNvSpPr>
            <a:spLocks noGrp="1"/>
          </p:cNvSpPr>
          <p:nvPr>
            <p:ph type="sldNum" sz="quarter" idx="12"/>
          </p:nvPr>
        </p:nvSpPr>
        <p:spPr/>
        <p:txBody>
          <a:bodyPr/>
          <a:lstStyle/>
          <a:p>
            <a:fld id="{02F445C7-F99B-4859-A26A-544BA52372A6}" type="slidenum">
              <a:rPr lang="nl-NL"/>
              <a:pPr/>
              <a:t>12</a:t>
            </a:fld>
            <a:endParaRPr lang="nl-NL"/>
          </a:p>
        </p:txBody>
      </p:sp>
      <p:sp>
        <p:nvSpPr>
          <p:cNvPr id="22" name="Rechthoek 21">
            <a:extLst>
              <a:ext uri="{FF2B5EF4-FFF2-40B4-BE49-F238E27FC236}">
                <a16:creationId xmlns:a16="http://schemas.microsoft.com/office/drawing/2014/main" id="{A484C6C6-7CA7-4504-BDA3-8F3A9AD5991B}"/>
              </a:ext>
            </a:extLst>
          </p:cNvPr>
          <p:cNvSpPr/>
          <p:nvPr/>
        </p:nvSpPr>
        <p:spPr>
          <a:xfrm>
            <a:off x="0" y="4045964"/>
            <a:ext cx="6096000" cy="204069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t"/>
          <a:lstStyle/>
          <a:p>
            <a:pPr algn="ctr" defTabSz="913943">
              <a:defRPr/>
            </a:pPr>
            <a:endParaRPr lang="nl-NL" sz="1100" dirty="0">
              <a:solidFill>
                <a:schemeClr val="bg1"/>
              </a:solidFill>
            </a:endParaRPr>
          </a:p>
          <a:p>
            <a:pPr algn="ctr" defTabSz="913943">
              <a:defRPr/>
            </a:pPr>
            <a:r>
              <a:rPr lang="nl-NL" sz="1300" b="1" dirty="0">
                <a:solidFill>
                  <a:schemeClr val="bg1"/>
                </a:solidFill>
              </a:rPr>
              <a:t>Noodzakelijk</a:t>
            </a:r>
            <a:endParaRPr lang="nl-NL" sz="1300" b="1" dirty="0">
              <a:solidFill>
                <a:schemeClr val="bg1"/>
              </a:solidFill>
              <a:ea typeface="Lato"/>
              <a:cs typeface="Lato"/>
            </a:endParaRPr>
          </a:p>
          <a:p>
            <a:pPr algn="ctr" defTabSz="913943">
              <a:defRPr/>
            </a:pPr>
            <a:endParaRPr lang="nl-NL" sz="1100" dirty="0">
              <a:solidFill>
                <a:schemeClr val="bg1"/>
              </a:solidFill>
            </a:endParaRPr>
          </a:p>
          <a:p>
            <a:pPr algn="ctr" defTabSz="913943">
              <a:defRPr/>
            </a:pPr>
            <a:r>
              <a:rPr lang="nl-NL" sz="1100" dirty="0">
                <a:solidFill>
                  <a:schemeClr val="bg1"/>
                </a:solidFill>
              </a:rPr>
              <a:t>Bevindingen en aanbevelingen die een ernstige belemmering vormen voor succesvolle implementatie in de praktijk.</a:t>
            </a:r>
            <a:endParaRPr lang="nl-NL" sz="1100" dirty="0">
              <a:solidFill>
                <a:schemeClr val="bg1"/>
              </a:solidFill>
              <a:ea typeface="Lato"/>
              <a:cs typeface="Lato"/>
            </a:endParaRPr>
          </a:p>
          <a:p>
            <a:pPr algn="ctr" defTabSz="913943">
              <a:defRPr/>
            </a:pPr>
            <a:endParaRPr lang="nl-NL" sz="1100" dirty="0">
              <a:solidFill>
                <a:schemeClr val="bg1"/>
              </a:solidFill>
            </a:endParaRPr>
          </a:p>
          <a:p>
            <a:pPr algn="ctr" defTabSz="913943">
              <a:defRPr/>
            </a:pPr>
            <a:endParaRPr lang="nl-NL" sz="1100" dirty="0">
              <a:solidFill>
                <a:schemeClr val="bg1"/>
              </a:solidFill>
            </a:endParaRPr>
          </a:p>
          <a:p>
            <a:pPr algn="ctr" defTabSz="913943">
              <a:defRPr/>
            </a:pPr>
            <a:r>
              <a:rPr lang="nl-NL" sz="1100" dirty="0">
                <a:solidFill>
                  <a:schemeClr val="bg1"/>
                </a:solidFill>
              </a:rPr>
              <a:t>Deze rapportage bevat 4 noodzakelijke bevindingen. Deze zijn inmiddels aangepast in de technische specificaties.</a:t>
            </a:r>
            <a:endParaRPr lang="nl-NL" sz="1100" dirty="0">
              <a:solidFill>
                <a:schemeClr val="bg1"/>
              </a:solidFill>
              <a:ea typeface="Lato"/>
              <a:cs typeface="Lato"/>
            </a:endParaRPr>
          </a:p>
        </p:txBody>
      </p:sp>
      <p:sp>
        <p:nvSpPr>
          <p:cNvPr id="24" name="Rechthoek 23">
            <a:extLst>
              <a:ext uri="{FF2B5EF4-FFF2-40B4-BE49-F238E27FC236}">
                <a16:creationId xmlns:a16="http://schemas.microsoft.com/office/drawing/2014/main" id="{FDF3A550-26D4-47F1-842B-7F02EFABEF25}"/>
              </a:ext>
            </a:extLst>
          </p:cNvPr>
          <p:cNvSpPr/>
          <p:nvPr/>
        </p:nvSpPr>
        <p:spPr>
          <a:xfrm>
            <a:off x="6096000" y="4045964"/>
            <a:ext cx="6096000" cy="20406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defTabSz="913943">
              <a:defRPr/>
            </a:pPr>
            <a:endParaRPr lang="nl-NL" sz="1100" dirty="0">
              <a:solidFill>
                <a:schemeClr val="bg1"/>
              </a:solidFill>
            </a:endParaRPr>
          </a:p>
          <a:p>
            <a:pPr algn="ctr" defTabSz="913943">
              <a:defRPr/>
            </a:pPr>
            <a:r>
              <a:rPr lang="nl-NL" sz="1300" b="1" dirty="0">
                <a:solidFill>
                  <a:schemeClr val="bg1"/>
                </a:solidFill>
              </a:rPr>
              <a:t>Ter verbetering</a:t>
            </a:r>
          </a:p>
          <a:p>
            <a:pPr algn="ctr" defTabSz="913943">
              <a:defRPr/>
            </a:pPr>
            <a:endParaRPr lang="nl-NL" sz="1100" dirty="0">
              <a:solidFill>
                <a:schemeClr val="bg1"/>
              </a:solidFill>
            </a:endParaRPr>
          </a:p>
          <a:p>
            <a:pPr algn="ctr" defTabSz="913943">
              <a:defRPr/>
            </a:pPr>
            <a:r>
              <a:rPr lang="nl-NL" sz="1100" dirty="0">
                <a:solidFill>
                  <a:schemeClr val="bg1"/>
                </a:solidFill>
              </a:rPr>
              <a:t>Bevindingen en aanbevelingen die wezenlijk bijdragen aan de doorontwikkeling van het afsprakenstelsel en drempelverlagend werken voor de implementatie.</a:t>
            </a:r>
          </a:p>
          <a:p>
            <a:pPr algn="ctr" defTabSz="913943">
              <a:defRPr/>
            </a:pPr>
            <a:endParaRPr lang="nl-NL" sz="1100" dirty="0">
              <a:solidFill>
                <a:schemeClr val="bg1"/>
              </a:solidFill>
            </a:endParaRPr>
          </a:p>
          <a:p>
            <a:pPr algn="ctr" defTabSz="913943">
              <a:defRPr/>
            </a:pPr>
            <a:endParaRPr lang="nl-NL" sz="1100" dirty="0">
              <a:solidFill>
                <a:schemeClr val="bg1"/>
              </a:solidFill>
            </a:endParaRPr>
          </a:p>
          <a:p>
            <a:pPr algn="ctr" defTabSz="913943">
              <a:defRPr/>
            </a:pPr>
            <a:r>
              <a:rPr lang="nl-NL" sz="1100" dirty="0">
                <a:solidFill>
                  <a:schemeClr val="bg1"/>
                </a:solidFill>
              </a:rPr>
              <a:t>Deze rapportage bevat 7</a:t>
            </a:r>
            <a:r>
              <a:rPr lang="nl-NL" sz="1100" b="1" dirty="0">
                <a:solidFill>
                  <a:schemeClr val="bg1"/>
                </a:solidFill>
              </a:rPr>
              <a:t> </a:t>
            </a:r>
            <a:r>
              <a:rPr lang="nl-NL" sz="1100" dirty="0">
                <a:solidFill>
                  <a:schemeClr val="bg1"/>
                </a:solidFill>
              </a:rPr>
              <a:t>bevindingen ter verbetering</a:t>
            </a:r>
            <a:endParaRPr lang="nl-NL" sz="1100" dirty="0">
              <a:solidFill>
                <a:schemeClr val="bg1"/>
              </a:solidFill>
              <a:ea typeface="Lato"/>
              <a:cs typeface="Lato"/>
            </a:endParaRPr>
          </a:p>
          <a:p>
            <a:pPr algn="ctr" defTabSz="913943">
              <a:defRPr/>
            </a:pPr>
            <a:endParaRPr lang="nl-NL" sz="1100" dirty="0">
              <a:solidFill>
                <a:schemeClr val="bg1"/>
              </a:solidFill>
            </a:endParaRPr>
          </a:p>
        </p:txBody>
      </p:sp>
    </p:spTree>
    <p:extLst>
      <p:ext uri="{BB962C8B-B14F-4D97-AF65-F5344CB8AC3E}">
        <p14:creationId xmlns:p14="http://schemas.microsoft.com/office/powerpoint/2010/main" val="123125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051A615-E315-497C-8CC1-DEDF1830EB18}"/>
              </a:ext>
            </a:extLst>
          </p:cNvPr>
          <p:cNvSpPr>
            <a:spLocks noGrp="1"/>
          </p:cNvSpPr>
          <p:nvPr>
            <p:ph type="title"/>
          </p:nvPr>
        </p:nvSpPr>
        <p:spPr/>
        <p:txBody>
          <a:bodyPr/>
          <a:lstStyle/>
          <a:p>
            <a:r>
              <a:rPr lang="nl-NL" dirty="0"/>
              <a:t>Bevindingen &amp; Aanbevelingen – Noodzakelijk</a:t>
            </a:r>
          </a:p>
        </p:txBody>
      </p:sp>
      <p:sp>
        <p:nvSpPr>
          <p:cNvPr id="6" name="Content Placeholder 5">
            <a:extLst>
              <a:ext uri="{FF2B5EF4-FFF2-40B4-BE49-F238E27FC236}">
                <a16:creationId xmlns:a16="http://schemas.microsoft.com/office/drawing/2014/main" id="{6EB50639-AAE1-4B49-A04F-C669CD525531}"/>
              </a:ext>
            </a:extLst>
          </p:cNvPr>
          <p:cNvSpPr>
            <a:spLocks noGrp="1"/>
          </p:cNvSpPr>
          <p:nvPr>
            <p:ph idx="1"/>
          </p:nvPr>
        </p:nvSpPr>
        <p:spPr/>
        <p:txBody>
          <a:bodyPr/>
          <a:lstStyle/>
          <a:p>
            <a:endParaRPr lang="en-US"/>
          </a:p>
        </p:txBody>
      </p:sp>
      <p:sp>
        <p:nvSpPr>
          <p:cNvPr id="2" name="Tijdelijke aanduiding voor dianummer 1">
            <a:extLst>
              <a:ext uri="{FF2B5EF4-FFF2-40B4-BE49-F238E27FC236}">
                <a16:creationId xmlns:a16="http://schemas.microsoft.com/office/drawing/2014/main" id="{A38F25B4-3935-42C8-89DB-E372CB809DDC}"/>
              </a:ext>
            </a:extLst>
          </p:cNvPr>
          <p:cNvSpPr>
            <a:spLocks noGrp="1"/>
          </p:cNvSpPr>
          <p:nvPr>
            <p:ph type="sldNum" sz="quarter" idx="12"/>
          </p:nvPr>
        </p:nvSpPr>
        <p:spPr/>
        <p:txBody>
          <a:bodyPr/>
          <a:lstStyle/>
          <a:p>
            <a:fld id="{D1A98CB6-53BB-054D-8874-55CB05D70D36}" type="slidenum">
              <a:rPr lang="nl-NL" smtClean="0"/>
              <a:pPr/>
              <a:t>13</a:t>
            </a:fld>
            <a:endParaRPr lang="nl-NL"/>
          </a:p>
        </p:txBody>
      </p:sp>
      <p:graphicFrame>
        <p:nvGraphicFramePr>
          <p:cNvPr id="4" name="Tabel 4">
            <a:extLst>
              <a:ext uri="{FF2B5EF4-FFF2-40B4-BE49-F238E27FC236}">
                <a16:creationId xmlns:a16="http://schemas.microsoft.com/office/drawing/2014/main" id="{B54106FB-642F-47D8-A567-3148314B300F}"/>
              </a:ext>
            </a:extLst>
          </p:cNvPr>
          <p:cNvGraphicFramePr>
            <a:graphicFrameLocks noGrp="1"/>
          </p:cNvGraphicFramePr>
          <p:nvPr>
            <p:extLst>
              <p:ext uri="{D42A27DB-BD31-4B8C-83A1-F6EECF244321}">
                <p14:modId xmlns:p14="http://schemas.microsoft.com/office/powerpoint/2010/main" val="2952772357"/>
              </p:ext>
            </p:extLst>
          </p:nvPr>
        </p:nvGraphicFramePr>
        <p:xfrm>
          <a:off x="288000" y="1382397"/>
          <a:ext cx="11544864" cy="5010593"/>
        </p:xfrm>
        <a:graphic>
          <a:graphicData uri="http://schemas.openxmlformats.org/drawingml/2006/table">
            <a:tbl>
              <a:tblPr>
                <a:tableStyleId>{5C22544A-7EE6-4342-B048-85BDC9FD1C3A}</a:tableStyleId>
              </a:tblPr>
              <a:tblGrid>
                <a:gridCol w="486397">
                  <a:extLst>
                    <a:ext uri="{9D8B030D-6E8A-4147-A177-3AD203B41FA5}">
                      <a16:colId xmlns:a16="http://schemas.microsoft.com/office/drawing/2014/main" val="3354347893"/>
                    </a:ext>
                  </a:extLst>
                </a:gridCol>
                <a:gridCol w="1440000">
                  <a:extLst>
                    <a:ext uri="{9D8B030D-6E8A-4147-A177-3AD203B41FA5}">
                      <a16:colId xmlns:a16="http://schemas.microsoft.com/office/drawing/2014/main" val="423656404"/>
                    </a:ext>
                  </a:extLst>
                </a:gridCol>
                <a:gridCol w="5016826">
                  <a:extLst>
                    <a:ext uri="{9D8B030D-6E8A-4147-A177-3AD203B41FA5}">
                      <a16:colId xmlns:a16="http://schemas.microsoft.com/office/drawing/2014/main" val="3386382924"/>
                    </a:ext>
                  </a:extLst>
                </a:gridCol>
                <a:gridCol w="968766">
                  <a:extLst>
                    <a:ext uri="{9D8B030D-6E8A-4147-A177-3AD203B41FA5}">
                      <a16:colId xmlns:a16="http://schemas.microsoft.com/office/drawing/2014/main" val="1514517087"/>
                    </a:ext>
                  </a:extLst>
                </a:gridCol>
                <a:gridCol w="3632875">
                  <a:extLst>
                    <a:ext uri="{9D8B030D-6E8A-4147-A177-3AD203B41FA5}">
                      <a16:colId xmlns:a16="http://schemas.microsoft.com/office/drawing/2014/main" val="1477644217"/>
                    </a:ext>
                  </a:extLst>
                </a:gridCol>
              </a:tblGrid>
              <a:tr h="516303">
                <a:tc>
                  <a:txBody>
                    <a:bodyPr/>
                    <a:lstStyle/>
                    <a:p>
                      <a:endParaRPr kumimoji="0" lang="nl-NL" sz="1200" b="1" i="0" u="none" strike="noStrike" kern="1200" cap="none" spc="0" normalizeH="0" baseline="0" dirty="0">
                        <a:ln>
                          <a:noFill/>
                        </a:ln>
                        <a:solidFill>
                          <a:srgbClr val="103A5D"/>
                        </a:solidFill>
                        <a:effectLst/>
                        <a:uLnTx/>
                        <a:uFillTx/>
                        <a:latin typeface="+mn-lt"/>
                        <a:ea typeface="+mn-ea"/>
                        <a:cs typeface="+mn-cs"/>
                      </a:endParaRPr>
                    </a:p>
                  </a:txBody>
                  <a:tcPr anchor="ctr">
                    <a:lnL w="38100" cap="flat" cmpd="sng" algn="ctr">
                      <a:solidFill>
                        <a:schemeClr val="bg2"/>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C1E9FF"/>
                    </a:solidFill>
                  </a:tcPr>
                </a:tc>
                <a:tc>
                  <a:txBody>
                    <a:bodyPr/>
                    <a:lstStyle/>
                    <a:p>
                      <a:r>
                        <a:rPr kumimoji="0" lang="nl-NL" sz="1200" b="1" i="0" u="none" strike="noStrike" kern="1200" cap="none" spc="0" normalizeH="0" baseline="0" dirty="0">
                          <a:ln>
                            <a:noFill/>
                          </a:ln>
                          <a:solidFill>
                            <a:srgbClr val="103A5D"/>
                          </a:solidFill>
                          <a:effectLst/>
                          <a:uLnTx/>
                          <a:uFillTx/>
                          <a:latin typeface="+mn-lt"/>
                          <a:ea typeface="+mn-ea"/>
                          <a:cs typeface="+mn-cs"/>
                        </a:rPr>
                        <a:t>Thema</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C1E9FF"/>
                    </a:solidFill>
                  </a:tcPr>
                </a:tc>
                <a:tc>
                  <a:txBody>
                    <a:bodyPr/>
                    <a:lstStyle/>
                    <a:p>
                      <a:pPr algn="l"/>
                      <a:r>
                        <a:rPr kumimoji="0" lang="nl-NL" sz="1200" b="1" i="0" u="none" strike="noStrike" kern="1200" cap="none" spc="0" normalizeH="0" baseline="0" noProof="0" dirty="0">
                          <a:ln>
                            <a:noFill/>
                          </a:ln>
                          <a:solidFill>
                            <a:srgbClr val="103A5D"/>
                          </a:solidFill>
                          <a:effectLst/>
                          <a:uLnTx/>
                          <a:uFillTx/>
                          <a:ea typeface="+mn-ea"/>
                          <a:cs typeface="+mn-cs"/>
                        </a:rPr>
                        <a:t>Bevinding</a:t>
                      </a:r>
                      <a:endParaRPr lang="nl-NL" sz="1200" dirty="0">
                        <a:solidFill>
                          <a:srgbClr val="103A5D"/>
                        </a:solidFill>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E1F4FF"/>
                    </a:solidFill>
                  </a:tcPr>
                </a:tc>
                <a:tc>
                  <a:txBody>
                    <a:bodyPr/>
                    <a:lstStyle/>
                    <a:p>
                      <a:pPr algn="l"/>
                      <a:r>
                        <a:rPr kumimoji="0" lang="nl-NL" sz="1200" b="1" i="0" u="none" strike="noStrike" kern="1200" cap="none" spc="0" normalizeH="0" baseline="0" noProof="0" dirty="0">
                          <a:ln>
                            <a:noFill/>
                          </a:ln>
                          <a:solidFill>
                            <a:srgbClr val="103A5D"/>
                          </a:solidFill>
                          <a:effectLst/>
                          <a:uLnTx/>
                          <a:uFillTx/>
                          <a:ea typeface="+mn-ea"/>
                          <a:cs typeface="+mn-cs"/>
                        </a:rPr>
                        <a:t>Eigenaar</a:t>
                      </a:r>
                      <a:endParaRPr lang="nl-NL" sz="1200" dirty="0">
                        <a:solidFill>
                          <a:srgbClr val="103A5D"/>
                        </a:solidFill>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C1E9FF"/>
                    </a:solidFill>
                  </a:tcPr>
                </a:tc>
                <a:tc>
                  <a:txBody>
                    <a:bodyPr/>
                    <a:lstStyle/>
                    <a:p>
                      <a:pPr algn="l"/>
                      <a:r>
                        <a:rPr kumimoji="0" lang="nl-NL" sz="1200" b="1" i="0" u="none" strike="noStrike" kern="1200" cap="none" spc="0" normalizeH="0" baseline="0" noProof="0" dirty="0">
                          <a:ln>
                            <a:noFill/>
                          </a:ln>
                          <a:solidFill>
                            <a:srgbClr val="103A5D"/>
                          </a:solidFill>
                          <a:effectLst/>
                          <a:uLnTx/>
                          <a:uFillTx/>
                          <a:ea typeface="+mn-ea"/>
                          <a:cs typeface="+mn-cs"/>
                        </a:rPr>
                        <a:t>Aanbeveling</a:t>
                      </a:r>
                      <a:endParaRPr lang="nl-NL" sz="1200" dirty="0">
                        <a:solidFill>
                          <a:srgbClr val="103A5D"/>
                        </a:solidFill>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E1F4FF"/>
                    </a:solidFill>
                  </a:tcPr>
                </a:tc>
                <a:extLst>
                  <a:ext uri="{0D108BD9-81ED-4DB2-BD59-A6C34878D82A}">
                    <a16:rowId xmlns:a16="http://schemas.microsoft.com/office/drawing/2014/main" val="3594416543"/>
                  </a:ext>
                </a:extLst>
              </a:tr>
              <a:tr h="1152512">
                <a:tc>
                  <a:txBody>
                    <a:bodyPr/>
                    <a:lstStyle/>
                    <a:p>
                      <a:pPr lvl="0" algn="ctr">
                        <a:buNone/>
                      </a:pPr>
                      <a:r>
                        <a:rPr lang="nl-NL" sz="1100" dirty="0">
                          <a:solidFill>
                            <a:srgbClr val="103A5D"/>
                          </a:solidFill>
                        </a:rPr>
                        <a:t>1</a:t>
                      </a:r>
                    </a:p>
                  </a:txBody>
                  <a:tcPr anchor="ctr">
                    <a:lnL w="38099">
                      <a:solidFill>
                        <a:schemeClr val="bg2"/>
                      </a:solidFill>
                    </a:lnL>
                    <a:lnR w="0">
                      <a:noFill/>
                    </a:lnR>
                    <a:lnT w="38100" cap="flat" cmpd="sng" algn="ctr">
                      <a:solidFill>
                        <a:schemeClr val="bg2"/>
                      </a:solidFill>
                      <a:prstDash val="solid"/>
                      <a:round/>
                      <a:headEnd type="none" w="med" len="med"/>
                      <a:tailEnd type="none" w="med" len="med"/>
                    </a:lnT>
                    <a:lnB w="38099">
                      <a:solidFill>
                        <a:schemeClr val="bg2"/>
                      </a:solidFill>
                    </a:lnB>
                    <a:solidFill>
                      <a:srgbClr val="C1E9FF"/>
                    </a:solidFill>
                  </a:tcPr>
                </a:tc>
                <a:tc>
                  <a:txBody>
                    <a:bodyPr/>
                    <a:lstStyle/>
                    <a:p>
                      <a:pPr marL="0" marR="0" lvl="0" indent="0" algn="l" rtl="0">
                        <a:lnSpc>
                          <a:spcPct val="100000"/>
                        </a:lnSpc>
                        <a:spcBef>
                          <a:spcPts val="0"/>
                        </a:spcBef>
                        <a:spcAft>
                          <a:spcPts val="0"/>
                        </a:spcAft>
                        <a:buClrTx/>
                        <a:buSzTx/>
                        <a:buFontTx/>
                        <a:buNone/>
                      </a:pPr>
                      <a:r>
                        <a:rPr kumimoji="0" lang="nl-NL" sz="1100" b="0" i="0" u="none" strike="noStrike" kern="1200" cap="none" spc="0" normalizeH="0" baseline="0" noProof="0" dirty="0">
                          <a:ln>
                            <a:noFill/>
                          </a:ln>
                          <a:solidFill>
                            <a:srgbClr val="103A5D"/>
                          </a:solidFill>
                          <a:effectLst/>
                          <a:uLnTx/>
                          <a:uFillTx/>
                          <a:ea typeface="+mn-ea"/>
                          <a:cs typeface="+mn-cs"/>
                        </a:rPr>
                        <a:t>Acces token</a:t>
                      </a:r>
                    </a:p>
                  </a:txBody>
                  <a:tcPr anchor="ctr">
                    <a:lnL w="0">
                      <a:noFill/>
                    </a:lnL>
                    <a:lnR w="0">
                      <a:noFill/>
                    </a:lnR>
                    <a:lnT w="38100" cap="flat" cmpd="sng" algn="ctr">
                      <a:solidFill>
                        <a:schemeClr val="bg2"/>
                      </a:solidFill>
                      <a:prstDash val="solid"/>
                      <a:round/>
                      <a:headEnd type="none" w="med" len="med"/>
                      <a:tailEnd type="none" w="med" len="med"/>
                    </a:lnT>
                    <a:lnB w="38099">
                      <a:solidFill>
                        <a:schemeClr val="bg2"/>
                      </a:solidFill>
                    </a:lnB>
                    <a:solidFill>
                      <a:srgbClr val="C1E9FF"/>
                    </a:solidFill>
                  </a:tcPr>
                </a:tc>
                <a:tc>
                  <a:txBody>
                    <a:bodyPr/>
                    <a:lstStyle/>
                    <a:p>
                      <a:r>
                        <a:rPr lang="nl-NL" sz="1100" b="1" i="0" kern="1200" dirty="0">
                          <a:solidFill>
                            <a:schemeClr val="dk1"/>
                          </a:solidFill>
                          <a:effectLst/>
                          <a:latin typeface="+mn-lt"/>
                          <a:ea typeface="+mn-ea"/>
                          <a:cs typeface="+mn-cs"/>
                        </a:rPr>
                        <a:t>Acces token blijft geldig bij een ingetrokken toestemming.</a:t>
                      </a:r>
                    </a:p>
                    <a:p>
                      <a:r>
                        <a:rPr lang="nl-NL" sz="1100" b="0" i="0" kern="1200" dirty="0">
                          <a:solidFill>
                            <a:schemeClr val="dk1"/>
                          </a:solidFill>
                          <a:effectLst/>
                          <a:latin typeface="+mn-lt"/>
                          <a:ea typeface="+mn-ea"/>
                          <a:cs typeface="+mn-cs"/>
                        </a:rPr>
                        <a:t>Als een langdurige toestemming ingetrokken wordt binnen de 15 minuten dat de acces token nog geldig is, kunnen nog steeds gegevens opgehaald worden met behulp van de (nog geldige) toegangstoken.</a:t>
                      </a:r>
                    </a:p>
                    <a:p>
                      <a:r>
                        <a:rPr lang="nl-NL" sz="1100" b="0" i="0" kern="1200" dirty="0">
                          <a:solidFill>
                            <a:schemeClr val="dk1"/>
                          </a:solidFill>
                          <a:effectLst/>
                          <a:latin typeface="+mn-lt"/>
                          <a:ea typeface="+mn-ea"/>
                          <a:cs typeface="+mn-cs"/>
                        </a:rPr>
                        <a:t>Dit is een algemeen probleem en is van toepassing op alle </a:t>
                      </a:r>
                      <a:r>
                        <a:rPr lang="nl-NL" sz="1100" b="0" i="0" kern="1200" dirty="0" err="1">
                          <a:solidFill>
                            <a:schemeClr val="dk1"/>
                          </a:solidFill>
                          <a:effectLst/>
                          <a:latin typeface="+mn-lt"/>
                          <a:ea typeface="+mn-ea"/>
                          <a:cs typeface="+mn-cs"/>
                        </a:rPr>
                        <a:t>DVA's</a:t>
                      </a:r>
                      <a:r>
                        <a:rPr lang="nl-NL" sz="1100" b="0" i="0" kern="1200" dirty="0">
                          <a:solidFill>
                            <a:schemeClr val="dk1"/>
                          </a:solidFill>
                          <a:effectLst/>
                          <a:latin typeface="+mn-lt"/>
                          <a:ea typeface="+mn-ea"/>
                          <a:cs typeface="+mn-cs"/>
                        </a:rPr>
                        <a:t>.</a:t>
                      </a:r>
                    </a:p>
                    <a:p>
                      <a:pPr lvl="0" algn="l">
                        <a:spcAft>
                          <a:spcPts val="600"/>
                        </a:spcAft>
                        <a:buNone/>
                      </a:pPr>
                      <a:endParaRPr lang="nl-NL" dirty="0"/>
                    </a:p>
                  </a:txBody>
                  <a:tcPr anchor="ctr">
                    <a:lnL w="0">
                      <a:noFill/>
                    </a:lnL>
                    <a:lnR w="0">
                      <a:noFill/>
                    </a:lnR>
                    <a:lnT w="38100" cap="flat" cmpd="sng" algn="ctr">
                      <a:solidFill>
                        <a:schemeClr val="bg2"/>
                      </a:solidFill>
                      <a:prstDash val="solid"/>
                      <a:round/>
                      <a:headEnd type="none" w="med" len="med"/>
                      <a:tailEnd type="none" w="med" len="med"/>
                    </a:lnT>
                    <a:lnB w="38099">
                      <a:solidFill>
                        <a:schemeClr val="bg2"/>
                      </a:solidFill>
                    </a:lnB>
                    <a:solidFill>
                      <a:srgbClr val="E1F4FF"/>
                    </a:solidFill>
                  </a:tcPr>
                </a:tc>
                <a:tc>
                  <a:txBody>
                    <a:bodyPr/>
                    <a:lstStyle/>
                    <a:p>
                      <a:pPr marL="0" marR="0" lvl="0" indent="0" algn="l" rtl="0">
                        <a:lnSpc>
                          <a:spcPct val="100000"/>
                        </a:lnSpc>
                        <a:spcBef>
                          <a:spcPts val="0"/>
                        </a:spcBef>
                        <a:spcAft>
                          <a:spcPts val="0"/>
                        </a:spcAft>
                        <a:buClrTx/>
                        <a:buSzTx/>
                        <a:buFontTx/>
                        <a:buNone/>
                      </a:pPr>
                      <a:r>
                        <a:rPr lang="en-US" sz="1200" dirty="0"/>
                        <a:t>MedMij</a:t>
                      </a:r>
                    </a:p>
                  </a:txBody>
                  <a:tcPr anchor="ctr">
                    <a:lnL w="0">
                      <a:noFill/>
                    </a:lnL>
                    <a:lnR w="0">
                      <a:noFill/>
                    </a:lnR>
                    <a:lnT w="38100" cap="flat" cmpd="sng" algn="ctr">
                      <a:solidFill>
                        <a:schemeClr val="bg2"/>
                      </a:solidFill>
                      <a:prstDash val="solid"/>
                      <a:round/>
                      <a:headEnd type="none" w="med" len="med"/>
                      <a:tailEnd type="none" w="med" len="med"/>
                    </a:lnT>
                    <a:lnB w="38099">
                      <a:solidFill>
                        <a:schemeClr val="bg2"/>
                      </a:solidFill>
                    </a:lnB>
                    <a:solidFill>
                      <a:srgbClr val="C1E9FF"/>
                    </a:solidFill>
                  </a:tcPr>
                </a:tc>
                <a:tc>
                  <a:txBody>
                    <a:bodyPr/>
                    <a:lstStyle/>
                    <a:p>
                      <a:pPr marL="0" marR="0" lvl="0" indent="0" algn="l" rtl="0">
                        <a:lnSpc>
                          <a:spcPct val="100000"/>
                        </a:lnSpc>
                        <a:spcBef>
                          <a:spcPts val="0"/>
                        </a:spcBef>
                        <a:spcAft>
                          <a:spcPts val="600"/>
                        </a:spcAft>
                        <a:buClrTx/>
                        <a:buSzTx/>
                        <a:buFont typeface="Arial" panose="020B0604020202020204" pitchFamily="34" charset="0"/>
                        <a:buNone/>
                      </a:pPr>
                      <a:r>
                        <a:rPr lang="nl-NL" sz="1100" dirty="0"/>
                        <a:t>Onderzoek mogelijkheden om de acces token gelijktijdig te laten vervallen bij het intrekken van een langdurige toestemming.</a:t>
                      </a:r>
                    </a:p>
                  </a:txBody>
                  <a:tcPr anchor="ctr">
                    <a:lnL w="0">
                      <a:noFill/>
                    </a:lnL>
                    <a:lnR w="0">
                      <a:noFill/>
                    </a:lnR>
                    <a:lnT w="38100" cap="flat" cmpd="sng" algn="ctr">
                      <a:solidFill>
                        <a:schemeClr val="bg2"/>
                      </a:solidFill>
                      <a:prstDash val="solid"/>
                      <a:round/>
                      <a:headEnd type="none" w="med" len="med"/>
                      <a:tailEnd type="none" w="med" len="med"/>
                    </a:lnT>
                    <a:lnB w="38099">
                      <a:solidFill>
                        <a:schemeClr val="bg2"/>
                      </a:solidFill>
                    </a:lnB>
                    <a:solidFill>
                      <a:srgbClr val="E1F4FF"/>
                    </a:solidFill>
                  </a:tcPr>
                </a:tc>
                <a:extLst>
                  <a:ext uri="{0D108BD9-81ED-4DB2-BD59-A6C34878D82A}">
                    <a16:rowId xmlns:a16="http://schemas.microsoft.com/office/drawing/2014/main" val="3046307535"/>
                  </a:ext>
                </a:extLst>
              </a:tr>
              <a:tr h="1152513">
                <a:tc>
                  <a:txBody>
                    <a:bodyPr/>
                    <a:lstStyle/>
                    <a:p>
                      <a:pPr algn="ctr"/>
                      <a:r>
                        <a:rPr lang="nl-NL" sz="1100" dirty="0">
                          <a:solidFill>
                            <a:srgbClr val="103A5D"/>
                          </a:solidFill>
                        </a:rPr>
                        <a:t>2</a:t>
                      </a:r>
                    </a:p>
                  </a:txBody>
                  <a:tcPr anchor="ctr">
                    <a:lnL w="38100" cap="flat" cmpd="sng" algn="ctr">
                      <a:solidFill>
                        <a:schemeClr val="bg2"/>
                      </a:solidFill>
                      <a:prstDash val="solid"/>
                      <a:round/>
                      <a:headEnd type="none" w="med" len="med"/>
                      <a:tailEnd type="none" w="med" len="med"/>
                    </a:lnL>
                    <a:lnR w="38100" cap="flat" cmpd="sng" algn="ctr">
                      <a:noFill/>
                      <a:prstDash val="solid"/>
                      <a:round/>
                      <a:headEnd type="none" w="med" len="med"/>
                      <a:tailEnd type="none" w="med" len="med"/>
                    </a:lnR>
                    <a:lnT w="38099"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C1E9FF"/>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nl-NL" sz="1100" b="0" i="0" u="none" strike="noStrike" kern="1200" cap="none" spc="0" normalizeH="0" baseline="0" noProof="0" dirty="0">
                          <a:ln>
                            <a:noFill/>
                          </a:ln>
                          <a:solidFill>
                            <a:srgbClr val="103A5D"/>
                          </a:solidFill>
                          <a:effectLst/>
                          <a:uLnTx/>
                          <a:uFillTx/>
                          <a:ea typeface="+mn-ea"/>
                          <a:cs typeface="+mn-cs"/>
                        </a:rPr>
                        <a:t>User </a:t>
                      </a:r>
                      <a:r>
                        <a:rPr kumimoji="0" lang="nl-NL" sz="1100" b="0" i="0" u="none" strike="noStrike" kern="1200" cap="none" spc="0" normalizeH="0" baseline="0" noProof="0" dirty="0" err="1">
                          <a:ln>
                            <a:noFill/>
                          </a:ln>
                          <a:solidFill>
                            <a:srgbClr val="103A5D"/>
                          </a:solidFill>
                          <a:effectLst/>
                          <a:uLnTx/>
                          <a:uFillTx/>
                          <a:ea typeface="+mn-ea"/>
                          <a:cs typeface="+mn-cs"/>
                        </a:rPr>
                        <a:t>experience</a:t>
                      </a:r>
                      <a:endParaRPr kumimoji="0" lang="nl-NL" sz="1100" b="0" i="0" u="none" strike="noStrike" kern="1200" cap="none" spc="0" normalizeH="0" baseline="0" noProof="0" dirty="0">
                        <a:ln>
                          <a:noFill/>
                        </a:ln>
                        <a:solidFill>
                          <a:srgbClr val="103A5D"/>
                        </a:solidFill>
                        <a:effectLst/>
                        <a:uLnTx/>
                        <a:uFillTx/>
                        <a:ea typeface="+mn-ea"/>
                        <a:cs typeface="+mn-cs"/>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099"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C1E9FF"/>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nl-NL" sz="1100" b="1" i="0" u="none" strike="noStrike" kern="1200" cap="none" spc="0" normalizeH="0" baseline="0" noProof="0" dirty="0">
                          <a:ln>
                            <a:noFill/>
                          </a:ln>
                          <a:solidFill>
                            <a:srgbClr val="103A5D"/>
                          </a:solidFill>
                          <a:effectLst/>
                          <a:uLnTx/>
                          <a:uFillTx/>
                          <a:ea typeface="+mn-ea"/>
                          <a:cs typeface="+mn-cs"/>
                        </a:rPr>
                        <a:t>Afbreken van MedMij flow geeft onduidelijke foutmelding</a:t>
                      </a:r>
                    </a:p>
                    <a:p>
                      <a:pPr algn="l">
                        <a:spcAft>
                          <a:spcPts val="600"/>
                        </a:spcAft>
                      </a:pPr>
                      <a:r>
                        <a:rPr lang="nl-NL" sz="1100" b="0" dirty="0">
                          <a:solidFill>
                            <a:srgbClr val="103A5D"/>
                          </a:solidFill>
                        </a:rPr>
                        <a:t>Tijdens de hackathon werd opgemerkt dat gebruikers die de MedMij flow tijdens het afgeven van een langdurige toestemming afbreken een foutmelding zien in hun PGO.</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099"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E1F4FF"/>
                    </a:solidFill>
                  </a:tcPr>
                </a:tc>
                <a:tc>
                  <a:txBody>
                    <a:bodyPr/>
                    <a:lstStyle/>
                    <a:p>
                      <a:pPr algn="l"/>
                      <a:r>
                        <a:rPr lang="nl-NL" sz="1100" dirty="0">
                          <a:solidFill>
                            <a:srgbClr val="103A5D"/>
                          </a:solidFill>
                        </a:rPr>
                        <a:t>MedMij </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099"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C1E9FF"/>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nl-NL" sz="1100" b="0" dirty="0">
                          <a:solidFill>
                            <a:srgbClr val="103A5D"/>
                          </a:solidFill>
                        </a:rPr>
                        <a:t>Onderzoek of de foutmelding aangepast kan worden conform het MedMij Afsprakenstelsel</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099"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E1F4FF"/>
                    </a:solidFill>
                  </a:tcPr>
                </a:tc>
                <a:extLst>
                  <a:ext uri="{0D108BD9-81ED-4DB2-BD59-A6C34878D82A}">
                    <a16:rowId xmlns:a16="http://schemas.microsoft.com/office/drawing/2014/main" val="3836095582"/>
                  </a:ext>
                </a:extLst>
              </a:tr>
              <a:tr h="890757">
                <a:tc>
                  <a:txBody>
                    <a:bodyPr/>
                    <a:lstStyle/>
                    <a:p>
                      <a:pPr algn="ctr"/>
                      <a:r>
                        <a:rPr lang="nl-NL" sz="1100" dirty="0">
                          <a:solidFill>
                            <a:srgbClr val="103A5D"/>
                          </a:solidFill>
                        </a:rPr>
                        <a:t>3</a:t>
                      </a:r>
                    </a:p>
                  </a:txBody>
                  <a:tcPr anchor="ctr">
                    <a:lnL w="38100" cap="flat" cmpd="sng" algn="ctr">
                      <a:solidFill>
                        <a:schemeClr val="bg2"/>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C1E9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103A5D"/>
                          </a:solidFill>
                          <a:effectLst/>
                          <a:uLnTx/>
                          <a:uFillTx/>
                          <a:ea typeface="+mn-ea"/>
                          <a:cs typeface="+mn-cs"/>
                        </a:rPr>
                        <a:t>User </a:t>
                      </a:r>
                      <a:r>
                        <a:rPr kumimoji="0" lang="nl-NL" sz="1100" b="0" i="0" u="none" strike="noStrike" kern="1200" cap="none" spc="0" normalizeH="0" baseline="0" noProof="0" dirty="0" err="1">
                          <a:ln>
                            <a:noFill/>
                          </a:ln>
                          <a:solidFill>
                            <a:srgbClr val="103A5D"/>
                          </a:solidFill>
                          <a:effectLst/>
                          <a:uLnTx/>
                          <a:uFillTx/>
                          <a:ea typeface="+mn-ea"/>
                          <a:cs typeface="+mn-cs"/>
                        </a:rPr>
                        <a:t>experience</a:t>
                      </a:r>
                      <a:endParaRPr kumimoji="0" lang="nl-NL" sz="1100" b="0" i="0" u="none" strike="noStrike" kern="1200" cap="none" spc="0" normalizeH="0" baseline="0" noProof="0" dirty="0">
                        <a:ln>
                          <a:noFill/>
                        </a:ln>
                        <a:solidFill>
                          <a:srgbClr val="103A5D"/>
                        </a:solidFill>
                        <a:effectLst/>
                        <a:uLnTx/>
                        <a:uFillTx/>
                        <a:ea typeface="+mn-ea"/>
                        <a:cs typeface="+mn-cs"/>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C1E9FF"/>
                    </a:solidFill>
                  </a:tcPr>
                </a:tc>
                <a:tc>
                  <a:txBody>
                    <a:bodyPr/>
                    <a:lstStyle/>
                    <a:p>
                      <a:pPr algn="l">
                        <a:spcAft>
                          <a:spcPts val="600"/>
                        </a:spcAft>
                      </a:pPr>
                      <a:r>
                        <a:rPr lang="nl-NL" sz="1100" b="1" dirty="0">
                          <a:solidFill>
                            <a:srgbClr val="103A5D"/>
                          </a:solidFill>
                        </a:rPr>
                        <a:t>De link terug naar de PGO op toestemmingspagina werkt niet </a:t>
                      </a:r>
                    </a:p>
                    <a:p>
                      <a:pPr algn="l">
                        <a:spcAft>
                          <a:spcPts val="600"/>
                        </a:spcAft>
                      </a:pPr>
                      <a:r>
                        <a:rPr lang="nl-NL" sz="1100" b="0" dirty="0">
                          <a:solidFill>
                            <a:srgbClr val="103A5D"/>
                          </a:solidFill>
                        </a:rPr>
                        <a:t>De link op de toestemmingsbeheerpagina om terug te keren naar de PGO resulteert in een error voor gebruikers. </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E1F4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err="1">
                          <a:solidFill>
                            <a:srgbClr val="103A5D"/>
                          </a:solidFill>
                        </a:rPr>
                        <a:t>PGO’s</a:t>
                      </a:r>
                      <a:r>
                        <a:rPr lang="nl-NL" sz="1100" dirty="0">
                          <a:solidFill>
                            <a:srgbClr val="103A5D"/>
                          </a:solidFill>
                        </a:rPr>
                        <a:t> </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C1E9FF"/>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nl-NL" sz="1100" b="0" dirty="0">
                          <a:solidFill>
                            <a:srgbClr val="103A5D"/>
                          </a:solidFill>
                        </a:rPr>
                        <a:t>Bouw een werkzame knop in waardoor gebruikers op elk moment tijdens de flow terug kunnen keren naar de PGO. </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E1F4FF"/>
                    </a:solidFill>
                  </a:tcPr>
                </a:tc>
                <a:extLst>
                  <a:ext uri="{0D108BD9-81ED-4DB2-BD59-A6C34878D82A}">
                    <a16:rowId xmlns:a16="http://schemas.microsoft.com/office/drawing/2014/main" val="728063225"/>
                  </a:ext>
                </a:extLst>
              </a:tr>
              <a:tr h="1247060">
                <a:tc>
                  <a:txBody>
                    <a:bodyPr/>
                    <a:lstStyle/>
                    <a:p>
                      <a:pPr algn="ctr"/>
                      <a:r>
                        <a:rPr lang="nl-NL" sz="1100" dirty="0">
                          <a:solidFill>
                            <a:srgbClr val="103A5D"/>
                          </a:solidFill>
                        </a:rPr>
                        <a:t>4</a:t>
                      </a:r>
                    </a:p>
                  </a:txBody>
                  <a:tcPr anchor="ctr">
                    <a:lnL w="38100" cap="flat" cmpd="sng" algn="ctr">
                      <a:solidFill>
                        <a:schemeClr val="bg2"/>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C1E9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103A5D"/>
                          </a:solidFill>
                          <a:effectLst/>
                          <a:uLnTx/>
                          <a:uFillTx/>
                          <a:ea typeface="+mn-ea"/>
                          <a:cs typeface="+mn-cs"/>
                        </a:rPr>
                        <a:t>Technische toetsing</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C1E9FF"/>
                    </a:solidFill>
                  </a:tcPr>
                </a:tc>
                <a:tc>
                  <a:txBody>
                    <a:bodyPr/>
                    <a:lstStyle/>
                    <a:p>
                      <a:pPr algn="l">
                        <a:spcAft>
                          <a:spcPts val="600"/>
                        </a:spcAft>
                      </a:pPr>
                      <a:r>
                        <a:rPr lang="nl-NL" sz="1100" b="1" dirty="0">
                          <a:solidFill>
                            <a:srgbClr val="103A5D"/>
                          </a:solidFill>
                        </a:rPr>
                        <a:t>Een ziekenhuis of DVA stopt de flow van verzamelen als er een parameter wordt gestuurd die het ziekenhuis of DVA niet verwacht.</a:t>
                      </a:r>
                    </a:p>
                    <a:p>
                      <a:pPr algn="l">
                        <a:spcAft>
                          <a:spcPts val="600"/>
                        </a:spcAft>
                      </a:pPr>
                      <a:r>
                        <a:rPr lang="nl-NL" sz="1100" b="0" dirty="0">
                          <a:solidFill>
                            <a:srgbClr val="103A5D"/>
                          </a:solidFill>
                        </a:rPr>
                        <a:t>Een ziekenhuis heeft tijdens het testen de flow van verzamelen gestopt, omdat het ziekenhuis een parameter ontving die ze niet hadden verwacht. Conform de specificatie zou een onverwachte parameter genegeerd moeten worden.</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E1F4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solidFill>
                            <a:srgbClr val="103A5D"/>
                          </a:solidFill>
                        </a:rPr>
                        <a:t>MedMij</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C1E9FF"/>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nl-NL" sz="1100" b="0" dirty="0">
                          <a:solidFill>
                            <a:srgbClr val="103A5D"/>
                          </a:solidFill>
                        </a:rPr>
                        <a:t>Onderzoek of onverwachte parameters daadwerkelijk genegeerd moeten worden. Onderzoek waarom dit ziekenhuis de flow stopt.</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E1F4FF"/>
                    </a:solidFill>
                  </a:tcPr>
                </a:tc>
                <a:extLst>
                  <a:ext uri="{0D108BD9-81ED-4DB2-BD59-A6C34878D82A}">
                    <a16:rowId xmlns:a16="http://schemas.microsoft.com/office/drawing/2014/main" val="1777892754"/>
                  </a:ext>
                </a:extLst>
              </a:tr>
            </a:tbl>
          </a:graphicData>
        </a:graphic>
      </p:graphicFrame>
    </p:spTree>
    <p:extLst>
      <p:ext uri="{BB962C8B-B14F-4D97-AF65-F5344CB8AC3E}">
        <p14:creationId xmlns:p14="http://schemas.microsoft.com/office/powerpoint/2010/main" val="117569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051A615-E315-497C-8CC1-DEDF1830EB18}"/>
              </a:ext>
            </a:extLst>
          </p:cNvPr>
          <p:cNvSpPr>
            <a:spLocks noGrp="1"/>
          </p:cNvSpPr>
          <p:nvPr>
            <p:ph type="title"/>
          </p:nvPr>
        </p:nvSpPr>
        <p:spPr/>
        <p:txBody>
          <a:bodyPr/>
          <a:lstStyle/>
          <a:p>
            <a:r>
              <a:rPr lang="nl-NL"/>
              <a:t>Bevindingen &amp; Aanbevelingen – Ter verbetering</a:t>
            </a:r>
          </a:p>
        </p:txBody>
      </p:sp>
      <p:sp>
        <p:nvSpPr>
          <p:cNvPr id="2" name="Tijdelijke aanduiding voor dianummer 1">
            <a:extLst>
              <a:ext uri="{FF2B5EF4-FFF2-40B4-BE49-F238E27FC236}">
                <a16:creationId xmlns:a16="http://schemas.microsoft.com/office/drawing/2014/main" id="{A38F25B4-3935-42C8-89DB-E372CB809DDC}"/>
              </a:ext>
            </a:extLst>
          </p:cNvPr>
          <p:cNvSpPr>
            <a:spLocks noGrp="1"/>
          </p:cNvSpPr>
          <p:nvPr>
            <p:ph type="sldNum" sz="quarter" idx="12"/>
          </p:nvPr>
        </p:nvSpPr>
        <p:spPr/>
        <p:txBody>
          <a:bodyPr/>
          <a:lstStyle/>
          <a:p>
            <a:fld id="{D1A98CB6-53BB-054D-8874-55CB05D70D36}" type="slidenum">
              <a:rPr lang="nl-NL" smtClean="0"/>
              <a:pPr/>
              <a:t>14</a:t>
            </a:fld>
            <a:endParaRPr lang="nl-NL"/>
          </a:p>
        </p:txBody>
      </p:sp>
      <p:graphicFrame>
        <p:nvGraphicFramePr>
          <p:cNvPr id="4" name="Tabel 4">
            <a:extLst>
              <a:ext uri="{FF2B5EF4-FFF2-40B4-BE49-F238E27FC236}">
                <a16:creationId xmlns:a16="http://schemas.microsoft.com/office/drawing/2014/main" id="{B54106FB-642F-47D8-A567-3148314B300F}"/>
              </a:ext>
            </a:extLst>
          </p:cNvPr>
          <p:cNvGraphicFramePr>
            <a:graphicFrameLocks noGrp="1"/>
          </p:cNvGraphicFramePr>
          <p:nvPr>
            <p:extLst>
              <p:ext uri="{D42A27DB-BD31-4B8C-83A1-F6EECF244321}">
                <p14:modId xmlns:p14="http://schemas.microsoft.com/office/powerpoint/2010/main" val="3104544707"/>
              </p:ext>
            </p:extLst>
          </p:nvPr>
        </p:nvGraphicFramePr>
        <p:xfrm>
          <a:off x="288000" y="1382400"/>
          <a:ext cx="11699776" cy="4368846"/>
        </p:xfrm>
        <a:graphic>
          <a:graphicData uri="http://schemas.openxmlformats.org/drawingml/2006/table">
            <a:tbl>
              <a:tblPr>
                <a:tableStyleId>{5C22544A-7EE6-4342-B048-85BDC9FD1C3A}</a:tableStyleId>
              </a:tblPr>
              <a:tblGrid>
                <a:gridCol w="396977">
                  <a:extLst>
                    <a:ext uri="{9D8B030D-6E8A-4147-A177-3AD203B41FA5}">
                      <a16:colId xmlns:a16="http://schemas.microsoft.com/office/drawing/2014/main" val="2084482251"/>
                    </a:ext>
                  </a:extLst>
                </a:gridCol>
                <a:gridCol w="1440000">
                  <a:extLst>
                    <a:ext uri="{9D8B030D-6E8A-4147-A177-3AD203B41FA5}">
                      <a16:colId xmlns:a16="http://schemas.microsoft.com/office/drawing/2014/main" val="423656404"/>
                    </a:ext>
                  </a:extLst>
                </a:gridCol>
                <a:gridCol w="5261159">
                  <a:extLst>
                    <a:ext uri="{9D8B030D-6E8A-4147-A177-3AD203B41FA5}">
                      <a16:colId xmlns:a16="http://schemas.microsoft.com/office/drawing/2014/main" val="3386382924"/>
                    </a:ext>
                  </a:extLst>
                </a:gridCol>
                <a:gridCol w="968766">
                  <a:extLst>
                    <a:ext uri="{9D8B030D-6E8A-4147-A177-3AD203B41FA5}">
                      <a16:colId xmlns:a16="http://schemas.microsoft.com/office/drawing/2014/main" val="1514517087"/>
                    </a:ext>
                  </a:extLst>
                </a:gridCol>
                <a:gridCol w="3632874">
                  <a:extLst>
                    <a:ext uri="{9D8B030D-6E8A-4147-A177-3AD203B41FA5}">
                      <a16:colId xmlns:a16="http://schemas.microsoft.com/office/drawing/2014/main" val="1477644217"/>
                    </a:ext>
                  </a:extLst>
                </a:gridCol>
              </a:tblGrid>
              <a:tr h="446400">
                <a:tc>
                  <a:txBody>
                    <a:bodyPr/>
                    <a:lstStyle/>
                    <a:p>
                      <a:endParaRPr kumimoji="0" lang="nl-NL" sz="1200" b="1" i="0" u="none" strike="noStrike" kern="1200" cap="none" spc="0" normalizeH="0" baseline="0" dirty="0">
                        <a:ln>
                          <a:noFill/>
                        </a:ln>
                        <a:solidFill>
                          <a:srgbClr val="103A5D"/>
                        </a:solidFill>
                        <a:effectLst/>
                        <a:uLnTx/>
                        <a:uFillTx/>
                        <a:latin typeface="+mn-lt"/>
                        <a:ea typeface="+mn-ea"/>
                        <a:cs typeface="+mn-cs"/>
                      </a:endParaRPr>
                    </a:p>
                  </a:txBody>
                  <a:tcPr anchor="ctr">
                    <a:lnL w="38100" cap="flat" cmpd="sng" algn="ctr">
                      <a:solidFill>
                        <a:schemeClr val="bg2"/>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BAFFFC"/>
                    </a:solidFill>
                  </a:tcPr>
                </a:tc>
                <a:tc>
                  <a:txBody>
                    <a:bodyPr/>
                    <a:lstStyle/>
                    <a:p>
                      <a:r>
                        <a:rPr kumimoji="0" lang="nl-NL" sz="1200" b="1" i="0" u="none" strike="noStrike" kern="1200" cap="none" spc="0" normalizeH="0" baseline="0" dirty="0">
                          <a:ln>
                            <a:noFill/>
                          </a:ln>
                          <a:solidFill>
                            <a:srgbClr val="103A5D"/>
                          </a:solidFill>
                          <a:effectLst/>
                          <a:uLnTx/>
                          <a:uFillTx/>
                          <a:latin typeface="+mn-lt"/>
                          <a:ea typeface="+mn-ea"/>
                          <a:cs typeface="+mn-cs"/>
                        </a:rPr>
                        <a:t>Thema</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BAFFFC"/>
                    </a:solidFill>
                  </a:tcPr>
                </a:tc>
                <a:tc>
                  <a:txBody>
                    <a:bodyPr/>
                    <a:lstStyle/>
                    <a:p>
                      <a:pPr algn="l"/>
                      <a:r>
                        <a:rPr kumimoji="0" lang="nl-NL" sz="1200" b="1" i="0" u="none" strike="noStrike" kern="1200" cap="none" spc="0" normalizeH="0" baseline="0" noProof="0" dirty="0">
                          <a:ln>
                            <a:noFill/>
                          </a:ln>
                          <a:solidFill>
                            <a:srgbClr val="103A5D"/>
                          </a:solidFill>
                          <a:effectLst/>
                          <a:uLnTx/>
                          <a:uFillTx/>
                          <a:ea typeface="+mn-ea"/>
                          <a:cs typeface="+mn-cs"/>
                        </a:rPr>
                        <a:t>Bevinding</a:t>
                      </a:r>
                      <a:endParaRPr lang="nl-NL" sz="1200" dirty="0">
                        <a:solidFill>
                          <a:srgbClr val="103A5D"/>
                        </a:solidFill>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EBFFFE"/>
                    </a:solidFill>
                  </a:tcPr>
                </a:tc>
                <a:tc>
                  <a:txBody>
                    <a:bodyPr/>
                    <a:lstStyle/>
                    <a:p>
                      <a:pPr algn="l"/>
                      <a:r>
                        <a:rPr kumimoji="0" lang="nl-NL" sz="1200" b="1" i="0" u="none" strike="noStrike" kern="1200" cap="none" spc="0" normalizeH="0" baseline="0" noProof="0" dirty="0">
                          <a:ln>
                            <a:noFill/>
                          </a:ln>
                          <a:solidFill>
                            <a:srgbClr val="103A5D"/>
                          </a:solidFill>
                          <a:effectLst/>
                          <a:uLnTx/>
                          <a:uFillTx/>
                          <a:ea typeface="+mn-ea"/>
                          <a:cs typeface="+mn-cs"/>
                        </a:rPr>
                        <a:t>Eigenaar</a:t>
                      </a:r>
                      <a:endParaRPr lang="nl-NL" sz="1200" dirty="0">
                        <a:solidFill>
                          <a:srgbClr val="103A5D"/>
                        </a:solidFill>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BAFFFC"/>
                    </a:solidFill>
                  </a:tcPr>
                </a:tc>
                <a:tc>
                  <a:txBody>
                    <a:bodyPr/>
                    <a:lstStyle/>
                    <a:p>
                      <a:pPr algn="l"/>
                      <a:r>
                        <a:rPr kumimoji="0" lang="nl-NL" sz="1200" b="1" i="0" u="none" strike="noStrike" kern="1200" cap="none" spc="0" normalizeH="0" baseline="0" noProof="0" dirty="0">
                          <a:ln>
                            <a:noFill/>
                          </a:ln>
                          <a:solidFill>
                            <a:srgbClr val="103A5D"/>
                          </a:solidFill>
                          <a:effectLst/>
                          <a:uLnTx/>
                          <a:uFillTx/>
                          <a:ea typeface="+mn-ea"/>
                          <a:cs typeface="+mn-cs"/>
                        </a:rPr>
                        <a:t>Aanbeveling</a:t>
                      </a:r>
                      <a:endParaRPr lang="nl-NL" sz="1200" dirty="0">
                        <a:solidFill>
                          <a:srgbClr val="103A5D"/>
                        </a:solidFill>
                      </a:endParaRPr>
                    </a:p>
                  </a:txBody>
                  <a:tcPr anchor="ctr">
                    <a:lnL w="38100"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EBFFFE"/>
                    </a:solidFill>
                  </a:tcPr>
                </a:tc>
                <a:extLst>
                  <a:ext uri="{0D108BD9-81ED-4DB2-BD59-A6C34878D82A}">
                    <a16:rowId xmlns:a16="http://schemas.microsoft.com/office/drawing/2014/main" val="3594416543"/>
                  </a:ext>
                </a:extLst>
              </a:tr>
              <a:tr h="1416106">
                <a:tc>
                  <a:txBody>
                    <a:bodyPr/>
                    <a:lstStyle/>
                    <a:p>
                      <a:pPr algn="ctr"/>
                      <a:r>
                        <a:rPr lang="nl-NL" sz="1100" dirty="0">
                          <a:solidFill>
                            <a:srgbClr val="103A5D"/>
                          </a:solidFill>
                        </a:rPr>
                        <a:t>5</a:t>
                      </a:r>
                    </a:p>
                  </a:txBody>
                  <a:tcPr anchor="ctr">
                    <a:lnL w="38100" cap="flat" cmpd="sng" algn="ctr">
                      <a:solidFill>
                        <a:schemeClr val="bg2"/>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BAFF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dirty="0"/>
                        <a:t>User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dirty="0"/>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BAFFFC"/>
                    </a:solidFill>
                  </a:tcPr>
                </a:tc>
                <a:tc>
                  <a:txBody>
                    <a:bodyPr/>
                    <a:lstStyle/>
                    <a:p>
                      <a:pPr lvl="0" algn="l">
                        <a:spcAft>
                          <a:spcPts val="600"/>
                        </a:spcAft>
                        <a:buNone/>
                      </a:pPr>
                      <a:r>
                        <a:rPr lang="nl-NL" sz="1100" b="1" i="0" u="none" strike="noStrike" noProof="0" dirty="0">
                          <a:solidFill>
                            <a:srgbClr val="103A5D"/>
                          </a:solidFill>
                          <a:latin typeface="+mn-lt"/>
                        </a:rPr>
                        <a:t>Langdurige toestemmingen '</a:t>
                      </a:r>
                      <a:r>
                        <a:rPr lang="nl-NL" sz="1100" b="1" i="0" u="none" strike="noStrike" noProof="0" dirty="0" err="1">
                          <a:solidFill>
                            <a:srgbClr val="103A5D"/>
                          </a:solidFill>
                          <a:latin typeface="+mn-lt"/>
                        </a:rPr>
                        <a:t>checkbox</a:t>
                      </a:r>
                      <a:r>
                        <a:rPr lang="nl-NL" sz="1100" b="1" i="0" u="none" strike="noStrike" noProof="0" dirty="0">
                          <a:solidFill>
                            <a:srgbClr val="103A5D"/>
                          </a:solidFill>
                          <a:latin typeface="+mn-lt"/>
                        </a:rPr>
                        <a:t>' valt onvoldoende op </a:t>
                      </a:r>
                    </a:p>
                    <a:p>
                      <a:pPr lvl="0" algn="l">
                        <a:spcAft>
                          <a:spcPts val="600"/>
                        </a:spcAft>
                        <a:buNone/>
                      </a:pPr>
                      <a:r>
                        <a:rPr lang="nl-NL" sz="1100" b="0" i="0" u="none" strike="noStrike" noProof="0" dirty="0">
                          <a:solidFill>
                            <a:srgbClr val="103A5D"/>
                          </a:solidFill>
                          <a:latin typeface="+mn-lt"/>
                        </a:rPr>
                        <a:t>Deelnemers merkten dat de </a:t>
                      </a:r>
                      <a:r>
                        <a:rPr lang="nl-NL" sz="1100" b="0" i="0" u="none" strike="noStrike" noProof="0" dirty="0" err="1">
                          <a:solidFill>
                            <a:srgbClr val="103A5D"/>
                          </a:solidFill>
                          <a:latin typeface="+mn-lt"/>
                        </a:rPr>
                        <a:t>checkbox</a:t>
                      </a:r>
                      <a:r>
                        <a:rPr lang="nl-NL" sz="1100" b="0" i="0" u="none" strike="noStrike" noProof="0" dirty="0">
                          <a:solidFill>
                            <a:srgbClr val="103A5D"/>
                          </a:solidFill>
                          <a:latin typeface="+mn-lt"/>
                        </a:rPr>
                        <a:t> voor afgeven van een langdurige toestemming erg klein is en weg valt.</a:t>
                      </a:r>
                      <a:endParaRPr lang="nl-NL" sz="1100" b="0" i="0" u="none" strike="noStrike" noProof="0" dirty="0">
                        <a:solidFill>
                          <a:srgbClr val="103A5D"/>
                        </a:solidFill>
                        <a:latin typeface="Lato"/>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EBFFFE"/>
                    </a:solidFill>
                  </a:tcPr>
                </a:tc>
                <a:tc>
                  <a:txBody>
                    <a:bodyPr/>
                    <a:lstStyle/>
                    <a:p>
                      <a:pPr lvl="0" algn="l">
                        <a:buNone/>
                      </a:pPr>
                      <a:r>
                        <a:rPr lang="en-US" sz="1100" dirty="0"/>
                        <a:t>MedMij</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BAFFFC"/>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kumimoji="0" lang="nl-NL" sz="1100" b="0" i="0" u="none" strike="noStrike" kern="1200" cap="none" spc="0" normalizeH="0" baseline="0" noProof="0" dirty="0">
                          <a:ln>
                            <a:noFill/>
                          </a:ln>
                          <a:solidFill>
                            <a:srgbClr val="103A5D"/>
                          </a:solidFill>
                          <a:effectLst/>
                          <a:uLnTx/>
                          <a:uFillTx/>
                          <a:ea typeface="+mn-ea"/>
                          <a:cs typeface="+mn-cs"/>
                        </a:rPr>
                        <a:t>Ontwikkelaars hebben een voorstel gedaan om dit op te lossen. Het triage team heeft gevraagd om dit te delen met productmanagement@medmij.nl</a:t>
                      </a:r>
                    </a:p>
                  </a:txBody>
                  <a:tcPr anchor="ctr">
                    <a:lnL w="38100"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EBFFFE"/>
                    </a:solidFill>
                  </a:tcPr>
                </a:tc>
                <a:extLst>
                  <a:ext uri="{0D108BD9-81ED-4DB2-BD59-A6C34878D82A}">
                    <a16:rowId xmlns:a16="http://schemas.microsoft.com/office/drawing/2014/main" val="4182184324"/>
                  </a:ext>
                </a:extLst>
              </a:tr>
              <a:tr h="1301775">
                <a:tc>
                  <a:txBody>
                    <a:bodyPr/>
                    <a:lstStyle/>
                    <a:p>
                      <a:pPr algn="ctr"/>
                      <a:r>
                        <a:rPr lang="nl-NL" sz="1100" dirty="0">
                          <a:solidFill>
                            <a:srgbClr val="103A5D"/>
                          </a:solidFill>
                        </a:rPr>
                        <a:t>6</a:t>
                      </a:r>
                    </a:p>
                  </a:txBody>
                  <a:tcPr anchor="ctr">
                    <a:lnL w="38100" cap="flat" cmpd="sng" algn="ctr">
                      <a:solidFill>
                        <a:schemeClr val="bg2"/>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BAFF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dirty="0"/>
                        <a:t>User experience</a:t>
                      </a:r>
                    </a:p>
                    <a:p>
                      <a:pPr marL="0" marR="0" lvl="0" indent="0" algn="l">
                        <a:lnSpc>
                          <a:spcPct val="100000"/>
                        </a:lnSpc>
                        <a:spcBef>
                          <a:spcPts val="0"/>
                        </a:spcBef>
                        <a:spcAft>
                          <a:spcPts val="0"/>
                        </a:spcAft>
                        <a:buNone/>
                      </a:pPr>
                      <a:endParaRPr kumimoji="0" lang="en-US" sz="1100" dirty="0"/>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BAFFFC"/>
                    </a:solidFill>
                  </a:tcPr>
                </a:tc>
                <a:tc>
                  <a:txBody>
                    <a:bodyPr/>
                    <a:lstStyle/>
                    <a:p>
                      <a:pPr lvl="0" algn="l">
                        <a:lnSpc>
                          <a:spcPct val="100000"/>
                        </a:lnSpc>
                        <a:spcBef>
                          <a:spcPts val="0"/>
                        </a:spcBef>
                        <a:spcAft>
                          <a:spcPts val="600"/>
                        </a:spcAft>
                        <a:buNone/>
                      </a:pPr>
                      <a:r>
                        <a:rPr lang="nl-NL" sz="1100" b="1" dirty="0">
                          <a:solidFill>
                            <a:srgbClr val="103A5D"/>
                          </a:solidFill>
                        </a:rPr>
                        <a:t>Knop toestemming beheren als iemand nog niet eerder bij de organisatie gegevens heeft opgehaald is verwarrend.</a:t>
                      </a:r>
                    </a:p>
                    <a:p>
                      <a:pPr lvl="0" algn="l">
                        <a:lnSpc>
                          <a:spcPct val="100000"/>
                        </a:lnSpc>
                        <a:spcBef>
                          <a:spcPts val="0"/>
                        </a:spcBef>
                        <a:spcAft>
                          <a:spcPts val="600"/>
                        </a:spcAft>
                        <a:buNone/>
                      </a:pPr>
                      <a:r>
                        <a:rPr lang="nl-NL" sz="1100" b="0" dirty="0">
                          <a:solidFill>
                            <a:srgbClr val="103A5D"/>
                          </a:solidFill>
                        </a:rPr>
                        <a:t>Wanneer een gebruiker vanuit de PGO op het eerste DVA scherm komt zijn er twee knoppen ‘Toestemming geven’ en ‘Toestemming beheren’.</a:t>
                      </a:r>
                    </a:p>
                    <a:p>
                      <a:pPr lvl="0" algn="l">
                        <a:lnSpc>
                          <a:spcPct val="100000"/>
                        </a:lnSpc>
                        <a:spcBef>
                          <a:spcPts val="0"/>
                        </a:spcBef>
                        <a:spcAft>
                          <a:spcPts val="600"/>
                        </a:spcAft>
                        <a:buNone/>
                      </a:pPr>
                      <a:r>
                        <a:rPr lang="nl-NL" sz="1100" b="0" dirty="0">
                          <a:solidFill>
                            <a:srgbClr val="103A5D"/>
                          </a:solidFill>
                        </a:rPr>
                        <a:t>In het geval dat de gebruiker nog niet eerder bij de organisatie gegevens heeft opgehaald is dit erg verwarrend dat er een knop ‘toestemming beheren’ staat.</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EBFFFE"/>
                    </a:solidFill>
                  </a:tcPr>
                </a:tc>
                <a:tc>
                  <a:txBody>
                    <a:bodyPr/>
                    <a:lstStyle/>
                    <a:p>
                      <a:pPr lvl="0" algn="l">
                        <a:buNone/>
                      </a:pPr>
                      <a:r>
                        <a:rPr lang="en-US" sz="1100" dirty="0"/>
                        <a:t>MedMij</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BAFFFC"/>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kumimoji="0" lang="nl-NL" sz="1100" b="0" i="0" u="none" strike="noStrike" kern="1200" cap="none" spc="0" normalizeH="0" baseline="0" noProof="0" dirty="0">
                          <a:ln>
                            <a:noFill/>
                          </a:ln>
                          <a:solidFill>
                            <a:srgbClr val="103A5D"/>
                          </a:solidFill>
                          <a:effectLst/>
                          <a:uLnTx/>
                          <a:uFillTx/>
                          <a:ea typeface="+mn-ea"/>
                          <a:cs typeface="+mn-cs"/>
                        </a:rPr>
                        <a:t>Ontwikkelaars hebben een voorstel gedaan om dit op te lossen. Het triage team heeft gevraagd om dit te delen met productmanagement@medmij.nl</a:t>
                      </a:r>
                    </a:p>
                  </a:txBody>
                  <a:tcPr anchor="ctr">
                    <a:lnL w="38100"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EBFFFE"/>
                    </a:solidFill>
                  </a:tcPr>
                </a:tc>
                <a:extLst>
                  <a:ext uri="{0D108BD9-81ED-4DB2-BD59-A6C34878D82A}">
                    <a16:rowId xmlns:a16="http://schemas.microsoft.com/office/drawing/2014/main" val="3836095582"/>
                  </a:ext>
                </a:extLst>
              </a:tr>
              <a:tr h="1204565">
                <a:tc>
                  <a:txBody>
                    <a:bodyPr/>
                    <a:lstStyle/>
                    <a:p>
                      <a:pPr lvl="0" algn="ctr">
                        <a:buNone/>
                      </a:pPr>
                      <a:r>
                        <a:rPr lang="nl-NL" sz="1100" dirty="0">
                          <a:solidFill>
                            <a:srgbClr val="103A5D"/>
                          </a:solidFill>
                        </a:rPr>
                        <a:t>7</a:t>
                      </a:r>
                    </a:p>
                  </a:txBody>
                  <a:tcPr anchor="ctr">
                    <a:lnL w="38099">
                      <a:solidFill>
                        <a:schemeClr val="bg2"/>
                      </a:solidFill>
                    </a:lnL>
                    <a:lnR w="0">
                      <a:noFill/>
                    </a:lnR>
                    <a:lnT w="38100" cap="flat" cmpd="sng" algn="ctr">
                      <a:solidFill>
                        <a:schemeClr val="bg2"/>
                      </a:solidFill>
                      <a:prstDash val="solid"/>
                      <a:round/>
                      <a:headEnd type="none" w="med" len="med"/>
                      <a:tailEnd type="none" w="med" len="med"/>
                    </a:lnT>
                    <a:lnB w="38099" cap="flat" cmpd="sng" algn="ctr">
                      <a:solidFill>
                        <a:schemeClr val="bg2"/>
                      </a:solidFill>
                      <a:prstDash val="solid"/>
                      <a:round/>
                      <a:headEnd type="none" w="med" len="med"/>
                      <a:tailEnd type="none" w="med" len="med"/>
                    </a:lnB>
                    <a:solidFill>
                      <a:srgbClr val="BAFF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dirty="0"/>
                        <a:t>User experience</a:t>
                      </a:r>
                    </a:p>
                  </a:txBody>
                  <a:tcPr anchor="ctr">
                    <a:lnL w="0">
                      <a:noFill/>
                    </a:lnL>
                    <a:lnR w="0">
                      <a:noFill/>
                    </a:lnR>
                    <a:lnT w="38100" cap="flat" cmpd="sng" algn="ctr">
                      <a:solidFill>
                        <a:schemeClr val="bg2"/>
                      </a:solidFill>
                      <a:prstDash val="solid"/>
                      <a:round/>
                      <a:headEnd type="none" w="med" len="med"/>
                      <a:tailEnd type="none" w="med" len="med"/>
                    </a:lnT>
                    <a:lnB w="38099" cap="flat" cmpd="sng" algn="ctr">
                      <a:solidFill>
                        <a:schemeClr val="bg2"/>
                      </a:solidFill>
                      <a:prstDash val="solid"/>
                      <a:round/>
                      <a:headEnd type="none" w="med" len="med"/>
                      <a:tailEnd type="none" w="med" len="med"/>
                    </a:lnB>
                    <a:solidFill>
                      <a:srgbClr val="BAFFFC"/>
                    </a:solidFill>
                  </a:tcPr>
                </a:tc>
                <a:tc>
                  <a:txBody>
                    <a:bodyPr/>
                    <a:lstStyle/>
                    <a:p>
                      <a:pPr lvl="0" algn="l">
                        <a:lnSpc>
                          <a:spcPct val="100000"/>
                        </a:lnSpc>
                        <a:spcBef>
                          <a:spcPts val="0"/>
                        </a:spcBef>
                        <a:spcAft>
                          <a:spcPts val="600"/>
                        </a:spcAft>
                        <a:buNone/>
                      </a:pPr>
                      <a:r>
                        <a:rPr lang="nl-NL" sz="1100" b="1" dirty="0">
                          <a:solidFill>
                            <a:srgbClr val="103A5D"/>
                          </a:solidFill>
                        </a:rPr>
                        <a:t>Toevoegen van een bevestiging bij het verwijderen van een langdurige toestemming</a:t>
                      </a:r>
                    </a:p>
                    <a:p>
                      <a:pPr lvl="0" algn="l">
                        <a:lnSpc>
                          <a:spcPct val="100000"/>
                        </a:lnSpc>
                        <a:spcBef>
                          <a:spcPts val="0"/>
                        </a:spcBef>
                        <a:spcAft>
                          <a:spcPts val="600"/>
                        </a:spcAft>
                        <a:buNone/>
                      </a:pPr>
                      <a:r>
                        <a:rPr lang="nl-NL" sz="1100" b="0" dirty="0">
                          <a:solidFill>
                            <a:srgbClr val="103A5D"/>
                          </a:solidFill>
                        </a:rPr>
                        <a:t>Momenteel wordt een Langdurige Toestemming direct verwijderd na het selecteren van het prullenbakicoon. Deelnemers stellen voor om een extra bevestigingsknop toe te voegen aan deze actie. </a:t>
                      </a:r>
                    </a:p>
                  </a:txBody>
                  <a:tcPr anchor="ctr">
                    <a:lnL w="0">
                      <a:noFill/>
                    </a:lnL>
                    <a:lnR w="0">
                      <a:noFill/>
                    </a:lnR>
                    <a:lnT w="38100" cap="flat" cmpd="sng" algn="ctr">
                      <a:solidFill>
                        <a:schemeClr val="bg2"/>
                      </a:solidFill>
                      <a:prstDash val="solid"/>
                      <a:round/>
                      <a:headEnd type="none" w="med" len="med"/>
                      <a:tailEnd type="none" w="med" len="med"/>
                    </a:lnT>
                    <a:lnB w="38099" cap="flat" cmpd="sng" algn="ctr">
                      <a:solidFill>
                        <a:schemeClr val="bg2"/>
                      </a:solidFill>
                      <a:prstDash val="solid"/>
                      <a:round/>
                      <a:headEnd type="none" w="med" len="med"/>
                      <a:tailEnd type="none" w="med" len="med"/>
                    </a:lnB>
                    <a:solidFill>
                      <a:srgbClr val="EBFFFE"/>
                    </a:solidFill>
                  </a:tcPr>
                </a:tc>
                <a:tc>
                  <a:txBody>
                    <a:bodyPr/>
                    <a:lstStyle/>
                    <a:p>
                      <a:pPr lvl="0" algn="l">
                        <a:buNone/>
                      </a:pPr>
                      <a:r>
                        <a:rPr lang="en-US" sz="1100" dirty="0"/>
                        <a:t>MedMij</a:t>
                      </a:r>
                    </a:p>
                  </a:txBody>
                  <a:tcPr anchor="ctr">
                    <a:lnL w="0">
                      <a:noFill/>
                    </a:lnL>
                    <a:lnR w="0">
                      <a:noFill/>
                    </a:lnR>
                    <a:lnT w="38100" cap="flat" cmpd="sng" algn="ctr">
                      <a:solidFill>
                        <a:schemeClr val="bg2"/>
                      </a:solidFill>
                      <a:prstDash val="solid"/>
                      <a:round/>
                      <a:headEnd type="none" w="med" len="med"/>
                      <a:tailEnd type="none" w="med" len="med"/>
                    </a:lnT>
                    <a:lnB w="38099" cap="flat" cmpd="sng" algn="ctr">
                      <a:solidFill>
                        <a:schemeClr val="bg2"/>
                      </a:solidFill>
                      <a:prstDash val="solid"/>
                      <a:round/>
                      <a:headEnd type="none" w="med" len="med"/>
                      <a:tailEnd type="none" w="med" len="med"/>
                    </a:lnB>
                    <a:solidFill>
                      <a:srgbClr val="BAFFFC"/>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100" b="0" i="0" u="none" strike="noStrike" kern="1200" cap="none" spc="0" normalizeH="0" baseline="0" noProof="0" dirty="0">
                          <a:ln>
                            <a:noFill/>
                          </a:ln>
                          <a:solidFill>
                            <a:srgbClr val="103A5D"/>
                          </a:solidFill>
                          <a:effectLst/>
                          <a:uLnTx/>
                          <a:uFillTx/>
                          <a:ea typeface="+mn-ea"/>
                          <a:cs typeface="+mn-cs"/>
                        </a:rPr>
                        <a:t>Ontwikkelaars hebben een voorstel gedaan om dit op te lossen. Het triage team heeft gevraagd om dit te delen met productmanagement@medmij.nl</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kumimoji="0" lang="nl-NL" sz="1100" b="0" i="0" u="none" strike="noStrike" kern="1200" cap="none" spc="0" normalizeH="0" baseline="0" noProof="0" dirty="0">
                        <a:ln>
                          <a:noFill/>
                        </a:ln>
                        <a:solidFill>
                          <a:srgbClr val="103A5D"/>
                        </a:solidFill>
                        <a:effectLst/>
                        <a:uLnTx/>
                        <a:uFillTx/>
                        <a:ea typeface="+mn-ea"/>
                        <a:cs typeface="+mn-cs"/>
                      </a:endParaRPr>
                    </a:p>
                  </a:txBody>
                  <a:tcPr anchor="ctr">
                    <a:lnL w="0">
                      <a:noFill/>
                    </a:lnL>
                    <a:lnR w="38099">
                      <a:solidFill>
                        <a:schemeClr val="bg2"/>
                      </a:solidFill>
                    </a:lnR>
                    <a:lnT w="38100" cap="flat" cmpd="sng" algn="ctr">
                      <a:solidFill>
                        <a:schemeClr val="bg2"/>
                      </a:solidFill>
                      <a:prstDash val="solid"/>
                      <a:round/>
                      <a:headEnd type="none" w="med" len="med"/>
                      <a:tailEnd type="none" w="med" len="med"/>
                    </a:lnT>
                    <a:lnB w="38099" cap="flat" cmpd="sng" algn="ctr">
                      <a:solidFill>
                        <a:schemeClr val="bg2"/>
                      </a:solidFill>
                      <a:prstDash val="solid"/>
                      <a:round/>
                      <a:headEnd type="none" w="med" len="med"/>
                      <a:tailEnd type="none" w="med" len="med"/>
                    </a:lnB>
                    <a:solidFill>
                      <a:srgbClr val="EBFFFE"/>
                    </a:solidFill>
                  </a:tcPr>
                </a:tc>
                <a:extLst>
                  <a:ext uri="{0D108BD9-81ED-4DB2-BD59-A6C34878D82A}">
                    <a16:rowId xmlns:a16="http://schemas.microsoft.com/office/drawing/2014/main" val="1290534725"/>
                  </a:ext>
                </a:extLst>
              </a:tr>
            </a:tbl>
          </a:graphicData>
        </a:graphic>
      </p:graphicFrame>
    </p:spTree>
    <p:extLst>
      <p:ext uri="{BB962C8B-B14F-4D97-AF65-F5344CB8AC3E}">
        <p14:creationId xmlns:p14="http://schemas.microsoft.com/office/powerpoint/2010/main" val="380881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051A615-E315-497C-8CC1-DEDF1830EB18}"/>
              </a:ext>
            </a:extLst>
          </p:cNvPr>
          <p:cNvSpPr>
            <a:spLocks noGrp="1"/>
          </p:cNvSpPr>
          <p:nvPr>
            <p:ph type="title"/>
          </p:nvPr>
        </p:nvSpPr>
        <p:spPr/>
        <p:txBody>
          <a:bodyPr/>
          <a:lstStyle/>
          <a:p>
            <a:r>
              <a:rPr lang="nl-NL"/>
              <a:t>Bevindingen &amp; Aanbevelingen – Ter verbetering</a:t>
            </a:r>
          </a:p>
        </p:txBody>
      </p:sp>
      <p:sp>
        <p:nvSpPr>
          <p:cNvPr id="2" name="Tijdelijke aanduiding voor dianummer 1">
            <a:extLst>
              <a:ext uri="{FF2B5EF4-FFF2-40B4-BE49-F238E27FC236}">
                <a16:creationId xmlns:a16="http://schemas.microsoft.com/office/drawing/2014/main" id="{A38F25B4-3935-42C8-89DB-E372CB809DDC}"/>
              </a:ext>
            </a:extLst>
          </p:cNvPr>
          <p:cNvSpPr>
            <a:spLocks noGrp="1"/>
          </p:cNvSpPr>
          <p:nvPr>
            <p:ph type="sldNum" sz="quarter" idx="12"/>
          </p:nvPr>
        </p:nvSpPr>
        <p:spPr/>
        <p:txBody>
          <a:bodyPr/>
          <a:lstStyle/>
          <a:p>
            <a:fld id="{D1A98CB6-53BB-054D-8874-55CB05D70D36}" type="slidenum">
              <a:rPr lang="nl-NL" smtClean="0"/>
              <a:pPr/>
              <a:t>15</a:t>
            </a:fld>
            <a:endParaRPr lang="nl-NL"/>
          </a:p>
        </p:txBody>
      </p:sp>
      <p:graphicFrame>
        <p:nvGraphicFramePr>
          <p:cNvPr id="4" name="Tabel 4">
            <a:extLst>
              <a:ext uri="{FF2B5EF4-FFF2-40B4-BE49-F238E27FC236}">
                <a16:creationId xmlns:a16="http://schemas.microsoft.com/office/drawing/2014/main" id="{B54106FB-642F-47D8-A567-3148314B300F}"/>
              </a:ext>
            </a:extLst>
          </p:cNvPr>
          <p:cNvGraphicFramePr>
            <a:graphicFrameLocks noGrp="1"/>
          </p:cNvGraphicFramePr>
          <p:nvPr>
            <p:extLst>
              <p:ext uri="{D42A27DB-BD31-4B8C-83A1-F6EECF244321}">
                <p14:modId xmlns:p14="http://schemas.microsoft.com/office/powerpoint/2010/main" val="1373213935"/>
              </p:ext>
            </p:extLst>
          </p:nvPr>
        </p:nvGraphicFramePr>
        <p:xfrm>
          <a:off x="288000" y="1382400"/>
          <a:ext cx="11699776" cy="4368846"/>
        </p:xfrm>
        <a:graphic>
          <a:graphicData uri="http://schemas.openxmlformats.org/drawingml/2006/table">
            <a:tbl>
              <a:tblPr>
                <a:tableStyleId>{5C22544A-7EE6-4342-B048-85BDC9FD1C3A}</a:tableStyleId>
              </a:tblPr>
              <a:tblGrid>
                <a:gridCol w="396977">
                  <a:extLst>
                    <a:ext uri="{9D8B030D-6E8A-4147-A177-3AD203B41FA5}">
                      <a16:colId xmlns:a16="http://schemas.microsoft.com/office/drawing/2014/main" val="2084482251"/>
                    </a:ext>
                  </a:extLst>
                </a:gridCol>
                <a:gridCol w="1440000">
                  <a:extLst>
                    <a:ext uri="{9D8B030D-6E8A-4147-A177-3AD203B41FA5}">
                      <a16:colId xmlns:a16="http://schemas.microsoft.com/office/drawing/2014/main" val="423656404"/>
                    </a:ext>
                  </a:extLst>
                </a:gridCol>
                <a:gridCol w="5261159">
                  <a:extLst>
                    <a:ext uri="{9D8B030D-6E8A-4147-A177-3AD203B41FA5}">
                      <a16:colId xmlns:a16="http://schemas.microsoft.com/office/drawing/2014/main" val="3386382924"/>
                    </a:ext>
                  </a:extLst>
                </a:gridCol>
                <a:gridCol w="968766">
                  <a:extLst>
                    <a:ext uri="{9D8B030D-6E8A-4147-A177-3AD203B41FA5}">
                      <a16:colId xmlns:a16="http://schemas.microsoft.com/office/drawing/2014/main" val="1514517087"/>
                    </a:ext>
                  </a:extLst>
                </a:gridCol>
                <a:gridCol w="3632874">
                  <a:extLst>
                    <a:ext uri="{9D8B030D-6E8A-4147-A177-3AD203B41FA5}">
                      <a16:colId xmlns:a16="http://schemas.microsoft.com/office/drawing/2014/main" val="1477644217"/>
                    </a:ext>
                  </a:extLst>
                </a:gridCol>
              </a:tblGrid>
              <a:tr h="446400">
                <a:tc>
                  <a:txBody>
                    <a:bodyPr/>
                    <a:lstStyle/>
                    <a:p>
                      <a:endParaRPr kumimoji="0" lang="nl-NL" sz="1200" b="1" i="0" u="none" strike="noStrike" kern="1200" cap="none" spc="0" normalizeH="0" baseline="0" dirty="0">
                        <a:ln>
                          <a:noFill/>
                        </a:ln>
                        <a:solidFill>
                          <a:srgbClr val="103A5D"/>
                        </a:solidFill>
                        <a:effectLst/>
                        <a:uLnTx/>
                        <a:uFillTx/>
                        <a:latin typeface="+mn-lt"/>
                        <a:ea typeface="+mn-ea"/>
                        <a:cs typeface="+mn-cs"/>
                      </a:endParaRPr>
                    </a:p>
                  </a:txBody>
                  <a:tcPr anchor="ctr">
                    <a:lnL w="38100" cap="flat" cmpd="sng" algn="ctr">
                      <a:solidFill>
                        <a:schemeClr val="bg2"/>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BAFFFC"/>
                    </a:solidFill>
                  </a:tcPr>
                </a:tc>
                <a:tc>
                  <a:txBody>
                    <a:bodyPr/>
                    <a:lstStyle/>
                    <a:p>
                      <a:r>
                        <a:rPr kumimoji="0" lang="nl-NL" sz="1200" b="1" i="0" u="none" strike="noStrike" kern="1200" cap="none" spc="0" normalizeH="0" baseline="0" dirty="0">
                          <a:ln>
                            <a:noFill/>
                          </a:ln>
                          <a:solidFill>
                            <a:srgbClr val="103A5D"/>
                          </a:solidFill>
                          <a:effectLst/>
                          <a:uLnTx/>
                          <a:uFillTx/>
                          <a:latin typeface="+mn-lt"/>
                          <a:ea typeface="+mn-ea"/>
                          <a:cs typeface="+mn-cs"/>
                        </a:rPr>
                        <a:t>Thema</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BAFFFC"/>
                    </a:solidFill>
                  </a:tcPr>
                </a:tc>
                <a:tc>
                  <a:txBody>
                    <a:bodyPr/>
                    <a:lstStyle/>
                    <a:p>
                      <a:pPr algn="l"/>
                      <a:r>
                        <a:rPr kumimoji="0" lang="nl-NL" sz="1200" b="1" i="0" u="none" strike="noStrike" kern="1200" cap="none" spc="0" normalizeH="0" baseline="0" noProof="0" dirty="0">
                          <a:ln>
                            <a:noFill/>
                          </a:ln>
                          <a:solidFill>
                            <a:srgbClr val="103A5D"/>
                          </a:solidFill>
                          <a:effectLst/>
                          <a:uLnTx/>
                          <a:uFillTx/>
                          <a:ea typeface="+mn-ea"/>
                          <a:cs typeface="+mn-cs"/>
                        </a:rPr>
                        <a:t>Bevinding</a:t>
                      </a:r>
                      <a:endParaRPr lang="nl-NL" sz="1200" dirty="0">
                        <a:solidFill>
                          <a:srgbClr val="103A5D"/>
                        </a:solidFill>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EBFFFE"/>
                    </a:solidFill>
                  </a:tcPr>
                </a:tc>
                <a:tc>
                  <a:txBody>
                    <a:bodyPr/>
                    <a:lstStyle/>
                    <a:p>
                      <a:pPr algn="l"/>
                      <a:r>
                        <a:rPr kumimoji="0" lang="nl-NL" sz="1200" b="1" i="0" u="none" strike="noStrike" kern="1200" cap="none" spc="0" normalizeH="0" baseline="0" noProof="0" dirty="0">
                          <a:ln>
                            <a:noFill/>
                          </a:ln>
                          <a:solidFill>
                            <a:srgbClr val="103A5D"/>
                          </a:solidFill>
                          <a:effectLst/>
                          <a:uLnTx/>
                          <a:uFillTx/>
                          <a:ea typeface="+mn-ea"/>
                          <a:cs typeface="+mn-cs"/>
                        </a:rPr>
                        <a:t>Eigenaar</a:t>
                      </a:r>
                      <a:endParaRPr lang="nl-NL" sz="1200" dirty="0">
                        <a:solidFill>
                          <a:srgbClr val="103A5D"/>
                        </a:solidFill>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BAFFFC"/>
                    </a:solidFill>
                  </a:tcPr>
                </a:tc>
                <a:tc>
                  <a:txBody>
                    <a:bodyPr/>
                    <a:lstStyle/>
                    <a:p>
                      <a:pPr algn="l"/>
                      <a:r>
                        <a:rPr kumimoji="0" lang="nl-NL" sz="1200" b="1" i="0" u="none" strike="noStrike" kern="1200" cap="none" spc="0" normalizeH="0" baseline="0" noProof="0" dirty="0">
                          <a:ln>
                            <a:noFill/>
                          </a:ln>
                          <a:solidFill>
                            <a:srgbClr val="103A5D"/>
                          </a:solidFill>
                          <a:effectLst/>
                          <a:uLnTx/>
                          <a:uFillTx/>
                          <a:ea typeface="+mn-ea"/>
                          <a:cs typeface="+mn-cs"/>
                        </a:rPr>
                        <a:t>Aanbeveling</a:t>
                      </a:r>
                      <a:endParaRPr lang="nl-NL" sz="1200" dirty="0">
                        <a:solidFill>
                          <a:srgbClr val="103A5D"/>
                        </a:solidFill>
                      </a:endParaRPr>
                    </a:p>
                  </a:txBody>
                  <a:tcPr anchor="ctr">
                    <a:lnL w="38100"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EBFFFE"/>
                    </a:solidFill>
                  </a:tcPr>
                </a:tc>
                <a:extLst>
                  <a:ext uri="{0D108BD9-81ED-4DB2-BD59-A6C34878D82A}">
                    <a16:rowId xmlns:a16="http://schemas.microsoft.com/office/drawing/2014/main" val="3594416543"/>
                  </a:ext>
                </a:extLst>
              </a:tr>
              <a:tr h="1416106">
                <a:tc>
                  <a:txBody>
                    <a:bodyPr/>
                    <a:lstStyle/>
                    <a:p>
                      <a:pPr algn="ctr"/>
                      <a:r>
                        <a:rPr lang="nl-NL" sz="1100" dirty="0">
                          <a:solidFill>
                            <a:srgbClr val="103A5D"/>
                          </a:solidFill>
                        </a:rPr>
                        <a:t>8</a:t>
                      </a:r>
                    </a:p>
                  </a:txBody>
                  <a:tcPr anchor="ctr">
                    <a:lnL w="38100" cap="flat" cmpd="sng" algn="ctr">
                      <a:solidFill>
                        <a:schemeClr val="bg2"/>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BAFF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dirty="0"/>
                        <a:t>User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dirty="0"/>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BAFFFC"/>
                    </a:solidFill>
                  </a:tcPr>
                </a:tc>
                <a:tc>
                  <a:txBody>
                    <a:bodyPr/>
                    <a:lstStyle/>
                    <a:p>
                      <a:pPr lvl="0" algn="l">
                        <a:spcAft>
                          <a:spcPts val="600"/>
                        </a:spcAft>
                        <a:buNone/>
                      </a:pPr>
                      <a:r>
                        <a:rPr lang="nl-NL" sz="1100" b="1" i="0" u="none" strike="noStrike" noProof="0" dirty="0">
                          <a:solidFill>
                            <a:srgbClr val="103A5D"/>
                          </a:solidFill>
                          <a:latin typeface="+mn-lt"/>
                        </a:rPr>
                        <a:t>Gebruikers informeren omtrent </a:t>
                      </a:r>
                      <a:r>
                        <a:rPr lang="nl-NL" sz="1100" b="1" i="0" u="none" strike="noStrike" noProof="0" dirty="0" err="1">
                          <a:solidFill>
                            <a:srgbClr val="103A5D"/>
                          </a:solidFill>
                          <a:latin typeface="+mn-lt"/>
                        </a:rPr>
                        <a:t>DigiD</a:t>
                      </a:r>
                      <a:r>
                        <a:rPr lang="nl-NL" sz="1100" b="1" i="0" u="none" strike="noStrike" noProof="0" dirty="0">
                          <a:solidFill>
                            <a:srgbClr val="103A5D"/>
                          </a:solidFill>
                          <a:latin typeface="+mn-lt"/>
                        </a:rPr>
                        <a:t> inlog bij het beheren van een langdurige toestemming</a:t>
                      </a:r>
                    </a:p>
                    <a:p>
                      <a:pPr lvl="0" algn="l">
                        <a:spcAft>
                          <a:spcPts val="600"/>
                        </a:spcAft>
                        <a:buNone/>
                      </a:pPr>
                      <a:r>
                        <a:rPr lang="nl-NL" sz="1100" b="0" i="0" u="none" strike="noStrike" noProof="0" dirty="0">
                          <a:solidFill>
                            <a:srgbClr val="103A5D"/>
                          </a:solidFill>
                          <a:latin typeface="+mn-lt"/>
                        </a:rPr>
                        <a:t>Wanneer de gebruiker op 'toestemming beheren' klikt wordt hij gelijk doorgestuurd naar </a:t>
                      </a:r>
                      <a:r>
                        <a:rPr lang="nl-NL" sz="1100" b="0" i="0" u="none" strike="noStrike" noProof="0" dirty="0" err="1">
                          <a:solidFill>
                            <a:srgbClr val="103A5D"/>
                          </a:solidFill>
                          <a:latin typeface="+mn-lt"/>
                        </a:rPr>
                        <a:t>DigiD</a:t>
                      </a:r>
                      <a:r>
                        <a:rPr lang="nl-NL" sz="1100" b="0" i="0" u="none" strike="noStrike" noProof="0" dirty="0">
                          <a:solidFill>
                            <a:srgbClr val="103A5D"/>
                          </a:solidFill>
                          <a:latin typeface="+mn-lt"/>
                        </a:rPr>
                        <a:t>. Deelnemers raden aan om via een tussenscherm de gebruiker te informeren dat ze naar </a:t>
                      </a:r>
                      <a:r>
                        <a:rPr lang="nl-NL" sz="1100" b="0" i="0" u="none" strike="noStrike" noProof="0" dirty="0" err="1">
                          <a:solidFill>
                            <a:srgbClr val="103A5D"/>
                          </a:solidFill>
                          <a:latin typeface="+mn-lt"/>
                        </a:rPr>
                        <a:t>DigiD</a:t>
                      </a:r>
                      <a:r>
                        <a:rPr lang="nl-NL" sz="1100" b="0" i="0" u="none" strike="noStrike" noProof="0" dirty="0">
                          <a:solidFill>
                            <a:srgbClr val="103A5D"/>
                          </a:solidFill>
                          <a:latin typeface="+mn-lt"/>
                        </a:rPr>
                        <a:t> gestuurd worden en waarom dat nodig is. </a:t>
                      </a:r>
                      <a:endParaRPr lang="nl-NL" sz="1100" b="0" i="0" u="none" strike="noStrike" noProof="0" dirty="0">
                        <a:solidFill>
                          <a:srgbClr val="103A5D"/>
                        </a:solidFill>
                        <a:latin typeface="Lato"/>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EBFFFE"/>
                    </a:solidFill>
                  </a:tcPr>
                </a:tc>
                <a:tc>
                  <a:txBody>
                    <a:bodyPr/>
                    <a:lstStyle/>
                    <a:p>
                      <a:pPr lvl="0" algn="l">
                        <a:buNone/>
                      </a:pPr>
                      <a:r>
                        <a:rPr lang="en-US" sz="1100" dirty="0"/>
                        <a:t>MedMij </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BAFFFC"/>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kumimoji="0" lang="nl-NL" sz="1100" b="0" i="0" u="none" strike="noStrike" kern="1200" cap="none" spc="0" normalizeH="0" baseline="0" noProof="0" dirty="0">
                          <a:ln>
                            <a:noFill/>
                          </a:ln>
                          <a:solidFill>
                            <a:srgbClr val="103A5D"/>
                          </a:solidFill>
                          <a:effectLst/>
                          <a:uLnTx/>
                          <a:uFillTx/>
                          <a:ea typeface="+mn-ea"/>
                          <a:cs typeface="+mn-cs"/>
                        </a:rPr>
                        <a:t>Onderzoek of deze toevoeging opgenomen dient te worden in het MedMij Afsprakenstelsel.</a:t>
                      </a:r>
                    </a:p>
                  </a:txBody>
                  <a:tcPr anchor="ctr">
                    <a:lnL w="38100"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EBFFFE"/>
                    </a:solidFill>
                  </a:tcPr>
                </a:tc>
                <a:extLst>
                  <a:ext uri="{0D108BD9-81ED-4DB2-BD59-A6C34878D82A}">
                    <a16:rowId xmlns:a16="http://schemas.microsoft.com/office/drawing/2014/main" val="4182184324"/>
                  </a:ext>
                </a:extLst>
              </a:tr>
              <a:tr h="1301775">
                <a:tc>
                  <a:txBody>
                    <a:bodyPr/>
                    <a:lstStyle/>
                    <a:p>
                      <a:pPr algn="ctr"/>
                      <a:r>
                        <a:rPr lang="nl-NL" sz="1100" dirty="0">
                          <a:solidFill>
                            <a:srgbClr val="103A5D"/>
                          </a:solidFill>
                        </a:rPr>
                        <a:t>9</a:t>
                      </a:r>
                    </a:p>
                  </a:txBody>
                  <a:tcPr anchor="ctr">
                    <a:lnL w="38100" cap="flat" cmpd="sng" algn="ctr">
                      <a:solidFill>
                        <a:schemeClr val="bg2"/>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BAFFFC"/>
                    </a:solidFill>
                  </a:tcPr>
                </a:tc>
                <a:tc>
                  <a:txBody>
                    <a:bodyPr/>
                    <a:lstStyle/>
                    <a:p>
                      <a:pPr marL="0" marR="0" lvl="0" indent="0" algn="l">
                        <a:lnSpc>
                          <a:spcPct val="100000"/>
                        </a:lnSpc>
                        <a:spcBef>
                          <a:spcPts val="0"/>
                        </a:spcBef>
                        <a:spcAft>
                          <a:spcPts val="0"/>
                        </a:spcAft>
                        <a:buNone/>
                      </a:pPr>
                      <a:r>
                        <a:rPr kumimoji="0" lang="en-US" sz="1100" dirty="0" err="1"/>
                        <a:t>Foutmelding</a:t>
                      </a:r>
                      <a:endParaRPr kumimoji="0" lang="en-US" sz="1100" dirty="0"/>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BAFFFC"/>
                    </a:solidFill>
                  </a:tcPr>
                </a:tc>
                <a:tc>
                  <a:txBody>
                    <a:bodyPr/>
                    <a:lstStyle/>
                    <a:p>
                      <a:pPr lvl="0" algn="l">
                        <a:lnSpc>
                          <a:spcPct val="100000"/>
                        </a:lnSpc>
                        <a:spcBef>
                          <a:spcPts val="0"/>
                        </a:spcBef>
                        <a:spcAft>
                          <a:spcPts val="600"/>
                        </a:spcAft>
                        <a:buNone/>
                      </a:pPr>
                      <a:r>
                        <a:rPr lang="nl-NL" sz="1100" b="1" dirty="0">
                          <a:solidFill>
                            <a:srgbClr val="103A5D"/>
                          </a:solidFill>
                        </a:rPr>
                        <a:t>De foutmelding voor een foutieve sleutel (access token) is verschillend tussen </a:t>
                      </a:r>
                      <a:r>
                        <a:rPr lang="nl-NL" sz="1100" b="1" dirty="0" err="1">
                          <a:solidFill>
                            <a:srgbClr val="103A5D"/>
                          </a:solidFill>
                        </a:rPr>
                        <a:t>DVA’s</a:t>
                      </a:r>
                      <a:endParaRPr lang="nl-NL" sz="1100" b="1" dirty="0">
                        <a:solidFill>
                          <a:srgbClr val="103A5D"/>
                        </a:solidFill>
                      </a:endParaRPr>
                    </a:p>
                    <a:p>
                      <a:pPr lvl="0" algn="l">
                        <a:lnSpc>
                          <a:spcPct val="100000"/>
                        </a:lnSpc>
                        <a:spcBef>
                          <a:spcPts val="0"/>
                        </a:spcBef>
                        <a:spcAft>
                          <a:spcPts val="600"/>
                        </a:spcAft>
                        <a:buNone/>
                      </a:pPr>
                      <a:r>
                        <a:rPr lang="nl-NL" sz="1100" b="0" dirty="0">
                          <a:solidFill>
                            <a:srgbClr val="103A5D"/>
                          </a:solidFill>
                        </a:rPr>
                        <a:t>De foutmelding 401 voor een sleutel (acces token) is bij diverse </a:t>
                      </a:r>
                      <a:r>
                        <a:rPr lang="nl-NL" sz="1100" b="0" dirty="0" err="1">
                          <a:solidFill>
                            <a:srgbClr val="103A5D"/>
                          </a:solidFill>
                        </a:rPr>
                        <a:t>DVA's</a:t>
                      </a:r>
                      <a:r>
                        <a:rPr lang="nl-NL" sz="1100" b="0" dirty="0">
                          <a:solidFill>
                            <a:srgbClr val="103A5D"/>
                          </a:solidFill>
                        </a:rPr>
                        <a:t> anders. Hierdoor wordt het herleiden van issues tussen </a:t>
                      </a:r>
                      <a:r>
                        <a:rPr lang="nl-NL" sz="1100" b="0" dirty="0" err="1">
                          <a:solidFill>
                            <a:srgbClr val="103A5D"/>
                          </a:solidFill>
                        </a:rPr>
                        <a:t>DVA's</a:t>
                      </a:r>
                      <a:r>
                        <a:rPr lang="nl-NL" sz="1100" b="0" dirty="0">
                          <a:solidFill>
                            <a:srgbClr val="103A5D"/>
                          </a:solidFill>
                        </a:rPr>
                        <a:t> moeilijker.</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EBFFFE"/>
                    </a:solidFill>
                  </a:tcPr>
                </a:tc>
                <a:tc>
                  <a:txBody>
                    <a:bodyPr/>
                    <a:lstStyle/>
                    <a:p>
                      <a:pPr lvl="0" algn="l">
                        <a:buNone/>
                      </a:pPr>
                      <a:r>
                        <a:rPr lang="en-US" sz="1100" dirty="0"/>
                        <a:t>MedMij</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BAFFFC"/>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kumimoji="0" lang="nl-NL" sz="1100" b="0" i="0" u="none" strike="noStrike" kern="1200" cap="none" spc="0" normalizeH="0" baseline="0" noProof="0" dirty="0">
                          <a:ln>
                            <a:noFill/>
                          </a:ln>
                          <a:solidFill>
                            <a:srgbClr val="103A5D"/>
                          </a:solidFill>
                          <a:effectLst/>
                          <a:uLnTx/>
                          <a:uFillTx/>
                          <a:ea typeface="+mn-ea"/>
                          <a:cs typeface="+mn-cs"/>
                        </a:rPr>
                        <a:t>Onderzoek of in het MedMij Afsprakenstelsel staat beschreven of de foutmelding consistent zou moeten zijn. Indien dit niet is beschreven, onderzoek of een consistente foutmelding wenselijk is in het veld.</a:t>
                      </a:r>
                    </a:p>
                  </a:txBody>
                  <a:tcPr anchor="ctr">
                    <a:lnL w="38100"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EBFFFE"/>
                    </a:solidFill>
                  </a:tcPr>
                </a:tc>
                <a:extLst>
                  <a:ext uri="{0D108BD9-81ED-4DB2-BD59-A6C34878D82A}">
                    <a16:rowId xmlns:a16="http://schemas.microsoft.com/office/drawing/2014/main" val="3836095582"/>
                  </a:ext>
                </a:extLst>
              </a:tr>
              <a:tr h="1204565">
                <a:tc>
                  <a:txBody>
                    <a:bodyPr/>
                    <a:lstStyle/>
                    <a:p>
                      <a:pPr lvl="0" algn="ctr">
                        <a:buNone/>
                      </a:pPr>
                      <a:r>
                        <a:rPr lang="nl-NL" sz="1100" dirty="0">
                          <a:solidFill>
                            <a:srgbClr val="103A5D"/>
                          </a:solidFill>
                        </a:rPr>
                        <a:t>10</a:t>
                      </a:r>
                    </a:p>
                  </a:txBody>
                  <a:tcPr anchor="ctr">
                    <a:lnL w="38099">
                      <a:solidFill>
                        <a:schemeClr val="bg2"/>
                      </a:solidFill>
                    </a:lnL>
                    <a:lnR w="0">
                      <a:noFill/>
                    </a:lnR>
                    <a:lnT w="38100" cap="flat" cmpd="sng" algn="ctr">
                      <a:solidFill>
                        <a:schemeClr val="bg2"/>
                      </a:solidFill>
                      <a:prstDash val="solid"/>
                      <a:round/>
                      <a:headEnd type="none" w="med" len="med"/>
                      <a:tailEnd type="none" w="med" len="med"/>
                    </a:lnT>
                    <a:lnB w="38099" cap="flat" cmpd="sng" algn="ctr">
                      <a:solidFill>
                        <a:schemeClr val="bg2"/>
                      </a:solidFill>
                      <a:prstDash val="solid"/>
                      <a:round/>
                      <a:headEnd type="none" w="med" len="med"/>
                      <a:tailEnd type="none" w="med" len="med"/>
                    </a:lnB>
                    <a:solidFill>
                      <a:srgbClr val="BAFF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dirty="0" err="1"/>
                        <a:t>Dubbele</a:t>
                      </a:r>
                      <a:r>
                        <a:rPr kumimoji="0" lang="en-US" sz="1100" dirty="0"/>
                        <a:t> </a:t>
                      </a:r>
                      <a:r>
                        <a:rPr kumimoji="0" lang="en-US" sz="1100" dirty="0" err="1"/>
                        <a:t>toestemmingen</a:t>
                      </a:r>
                      <a:endParaRPr kumimoji="0" lang="en-US" sz="1100" dirty="0"/>
                    </a:p>
                  </a:txBody>
                  <a:tcPr anchor="ctr">
                    <a:lnL w="0">
                      <a:noFill/>
                    </a:lnL>
                    <a:lnR w="0">
                      <a:noFill/>
                    </a:lnR>
                    <a:lnT w="38100" cap="flat" cmpd="sng" algn="ctr">
                      <a:solidFill>
                        <a:schemeClr val="bg2"/>
                      </a:solidFill>
                      <a:prstDash val="solid"/>
                      <a:round/>
                      <a:headEnd type="none" w="med" len="med"/>
                      <a:tailEnd type="none" w="med" len="med"/>
                    </a:lnT>
                    <a:lnB w="38099" cap="flat" cmpd="sng" algn="ctr">
                      <a:solidFill>
                        <a:schemeClr val="bg2"/>
                      </a:solidFill>
                      <a:prstDash val="solid"/>
                      <a:round/>
                      <a:headEnd type="none" w="med" len="med"/>
                      <a:tailEnd type="none" w="med" len="med"/>
                    </a:lnB>
                    <a:solidFill>
                      <a:srgbClr val="BAFFFC"/>
                    </a:solidFill>
                  </a:tcPr>
                </a:tc>
                <a:tc>
                  <a:txBody>
                    <a:bodyPr/>
                    <a:lstStyle/>
                    <a:p>
                      <a:pPr lvl="0" algn="l">
                        <a:lnSpc>
                          <a:spcPct val="100000"/>
                        </a:lnSpc>
                        <a:spcBef>
                          <a:spcPts val="0"/>
                        </a:spcBef>
                        <a:spcAft>
                          <a:spcPts val="600"/>
                        </a:spcAft>
                        <a:buNone/>
                      </a:pPr>
                      <a:r>
                        <a:rPr lang="nl-NL" sz="1100" b="1" dirty="0">
                          <a:solidFill>
                            <a:srgbClr val="103A5D"/>
                          </a:solidFill>
                        </a:rPr>
                        <a:t>Dubbele Langdurige Toestemmingen op de toestemmingsbeheerpagina </a:t>
                      </a:r>
                    </a:p>
                    <a:p>
                      <a:pPr lvl="0" algn="l">
                        <a:lnSpc>
                          <a:spcPct val="100000"/>
                        </a:lnSpc>
                        <a:spcBef>
                          <a:spcPts val="0"/>
                        </a:spcBef>
                        <a:spcAft>
                          <a:spcPts val="600"/>
                        </a:spcAft>
                        <a:buNone/>
                      </a:pPr>
                      <a:r>
                        <a:rPr lang="nl-NL" sz="1100" b="0" dirty="0">
                          <a:solidFill>
                            <a:srgbClr val="103A5D"/>
                          </a:solidFill>
                        </a:rPr>
                        <a:t>Bij het inzien van langdurige toestemmingen komen dezelfde toestemmingen meermaals voor bij diverse </a:t>
                      </a:r>
                      <a:r>
                        <a:rPr lang="nl-NL" sz="1100" b="0" dirty="0" err="1">
                          <a:solidFill>
                            <a:srgbClr val="103A5D"/>
                          </a:solidFill>
                        </a:rPr>
                        <a:t>DVA's</a:t>
                      </a:r>
                      <a:r>
                        <a:rPr lang="nl-NL" sz="1100" b="0" dirty="0">
                          <a:solidFill>
                            <a:srgbClr val="103A5D"/>
                          </a:solidFill>
                        </a:rPr>
                        <a:t>. Indien dit issue niet wordt opgelost kan het voorkomen dat een gebruiker een lange lijst met dubbele toestemmingen gaat zien.</a:t>
                      </a:r>
                    </a:p>
                  </a:txBody>
                  <a:tcPr anchor="ctr">
                    <a:lnL w="0">
                      <a:noFill/>
                    </a:lnL>
                    <a:lnR w="0">
                      <a:noFill/>
                    </a:lnR>
                    <a:lnT w="38100" cap="flat" cmpd="sng" algn="ctr">
                      <a:solidFill>
                        <a:schemeClr val="bg2"/>
                      </a:solidFill>
                      <a:prstDash val="solid"/>
                      <a:round/>
                      <a:headEnd type="none" w="med" len="med"/>
                      <a:tailEnd type="none" w="med" len="med"/>
                    </a:lnT>
                    <a:lnB w="38099" cap="flat" cmpd="sng" algn="ctr">
                      <a:solidFill>
                        <a:schemeClr val="bg2"/>
                      </a:solidFill>
                      <a:prstDash val="solid"/>
                      <a:round/>
                      <a:headEnd type="none" w="med" len="med"/>
                      <a:tailEnd type="none" w="med" len="med"/>
                    </a:lnB>
                    <a:solidFill>
                      <a:srgbClr val="EBFFFE"/>
                    </a:solidFill>
                  </a:tcPr>
                </a:tc>
                <a:tc>
                  <a:txBody>
                    <a:bodyPr/>
                    <a:lstStyle/>
                    <a:p>
                      <a:pPr lvl="0" algn="l">
                        <a:buNone/>
                      </a:pPr>
                      <a:r>
                        <a:rPr lang="en-US" sz="1100" dirty="0"/>
                        <a:t>MedMij</a:t>
                      </a:r>
                    </a:p>
                  </a:txBody>
                  <a:tcPr anchor="ctr">
                    <a:lnL w="0">
                      <a:noFill/>
                    </a:lnL>
                    <a:lnR w="0">
                      <a:noFill/>
                    </a:lnR>
                    <a:lnT w="38100" cap="flat" cmpd="sng" algn="ctr">
                      <a:solidFill>
                        <a:schemeClr val="bg2"/>
                      </a:solidFill>
                      <a:prstDash val="solid"/>
                      <a:round/>
                      <a:headEnd type="none" w="med" len="med"/>
                      <a:tailEnd type="none" w="med" len="med"/>
                    </a:lnT>
                    <a:lnB w="38099" cap="flat" cmpd="sng" algn="ctr">
                      <a:solidFill>
                        <a:schemeClr val="bg2"/>
                      </a:solidFill>
                      <a:prstDash val="solid"/>
                      <a:round/>
                      <a:headEnd type="none" w="med" len="med"/>
                      <a:tailEnd type="none" w="med" len="med"/>
                    </a:lnB>
                    <a:solidFill>
                      <a:srgbClr val="BAFFFC"/>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kumimoji="0" lang="nl-NL" sz="1100" b="0" i="0" u="none" strike="noStrike" kern="1200" cap="none" spc="0" normalizeH="0" baseline="0" noProof="0" dirty="0">
                          <a:ln>
                            <a:noFill/>
                          </a:ln>
                          <a:solidFill>
                            <a:srgbClr val="103A5D"/>
                          </a:solidFill>
                          <a:effectLst/>
                          <a:uLnTx/>
                          <a:uFillTx/>
                          <a:ea typeface="+mn-ea"/>
                          <a:cs typeface="+mn-cs"/>
                        </a:rPr>
                        <a:t>Onderzoek waarom toestemmingen dubbel getoond worden en hoe de toestemmingen ontdubbeld kunnen worden.</a:t>
                      </a:r>
                    </a:p>
                  </a:txBody>
                  <a:tcPr anchor="ctr">
                    <a:lnL w="0">
                      <a:noFill/>
                    </a:lnL>
                    <a:lnR w="38099">
                      <a:solidFill>
                        <a:schemeClr val="bg2"/>
                      </a:solidFill>
                    </a:lnR>
                    <a:lnT w="38100" cap="flat" cmpd="sng" algn="ctr">
                      <a:solidFill>
                        <a:schemeClr val="bg2"/>
                      </a:solidFill>
                      <a:prstDash val="solid"/>
                      <a:round/>
                      <a:headEnd type="none" w="med" len="med"/>
                      <a:tailEnd type="none" w="med" len="med"/>
                    </a:lnT>
                    <a:lnB w="38099" cap="flat" cmpd="sng" algn="ctr">
                      <a:solidFill>
                        <a:schemeClr val="bg2"/>
                      </a:solidFill>
                      <a:prstDash val="solid"/>
                      <a:round/>
                      <a:headEnd type="none" w="med" len="med"/>
                      <a:tailEnd type="none" w="med" len="med"/>
                    </a:lnB>
                    <a:solidFill>
                      <a:srgbClr val="EBFFFE"/>
                    </a:solidFill>
                  </a:tcPr>
                </a:tc>
                <a:extLst>
                  <a:ext uri="{0D108BD9-81ED-4DB2-BD59-A6C34878D82A}">
                    <a16:rowId xmlns:a16="http://schemas.microsoft.com/office/drawing/2014/main" val="1290534725"/>
                  </a:ext>
                </a:extLst>
              </a:tr>
            </a:tbl>
          </a:graphicData>
        </a:graphic>
      </p:graphicFrame>
    </p:spTree>
    <p:extLst>
      <p:ext uri="{BB962C8B-B14F-4D97-AF65-F5344CB8AC3E}">
        <p14:creationId xmlns:p14="http://schemas.microsoft.com/office/powerpoint/2010/main" val="376684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051A615-E315-497C-8CC1-DEDF1830EB18}"/>
              </a:ext>
            </a:extLst>
          </p:cNvPr>
          <p:cNvSpPr>
            <a:spLocks noGrp="1"/>
          </p:cNvSpPr>
          <p:nvPr>
            <p:ph type="title"/>
          </p:nvPr>
        </p:nvSpPr>
        <p:spPr/>
        <p:txBody>
          <a:bodyPr/>
          <a:lstStyle/>
          <a:p>
            <a:r>
              <a:rPr lang="nl-NL"/>
              <a:t>Bevindingen &amp; Aanbevelingen – Ter verbetering</a:t>
            </a:r>
          </a:p>
        </p:txBody>
      </p:sp>
      <p:sp>
        <p:nvSpPr>
          <p:cNvPr id="2" name="Tijdelijke aanduiding voor dianummer 1">
            <a:extLst>
              <a:ext uri="{FF2B5EF4-FFF2-40B4-BE49-F238E27FC236}">
                <a16:creationId xmlns:a16="http://schemas.microsoft.com/office/drawing/2014/main" id="{A38F25B4-3935-42C8-89DB-E372CB809DDC}"/>
              </a:ext>
            </a:extLst>
          </p:cNvPr>
          <p:cNvSpPr>
            <a:spLocks noGrp="1"/>
          </p:cNvSpPr>
          <p:nvPr>
            <p:ph type="sldNum" sz="quarter" idx="12"/>
          </p:nvPr>
        </p:nvSpPr>
        <p:spPr/>
        <p:txBody>
          <a:bodyPr/>
          <a:lstStyle/>
          <a:p>
            <a:fld id="{D1A98CB6-53BB-054D-8874-55CB05D70D36}" type="slidenum">
              <a:rPr lang="nl-NL" smtClean="0"/>
              <a:pPr/>
              <a:t>16</a:t>
            </a:fld>
            <a:endParaRPr lang="nl-NL"/>
          </a:p>
        </p:txBody>
      </p:sp>
      <p:graphicFrame>
        <p:nvGraphicFramePr>
          <p:cNvPr id="4" name="Tabel 4">
            <a:extLst>
              <a:ext uri="{FF2B5EF4-FFF2-40B4-BE49-F238E27FC236}">
                <a16:creationId xmlns:a16="http://schemas.microsoft.com/office/drawing/2014/main" id="{B54106FB-642F-47D8-A567-3148314B300F}"/>
              </a:ext>
            </a:extLst>
          </p:cNvPr>
          <p:cNvGraphicFramePr>
            <a:graphicFrameLocks noGrp="1"/>
          </p:cNvGraphicFramePr>
          <p:nvPr>
            <p:extLst>
              <p:ext uri="{D42A27DB-BD31-4B8C-83A1-F6EECF244321}">
                <p14:modId xmlns:p14="http://schemas.microsoft.com/office/powerpoint/2010/main" val="1230359681"/>
              </p:ext>
            </p:extLst>
          </p:nvPr>
        </p:nvGraphicFramePr>
        <p:xfrm>
          <a:off x="288000" y="1382400"/>
          <a:ext cx="11699776" cy="1862506"/>
        </p:xfrm>
        <a:graphic>
          <a:graphicData uri="http://schemas.openxmlformats.org/drawingml/2006/table">
            <a:tbl>
              <a:tblPr>
                <a:tableStyleId>{5C22544A-7EE6-4342-B048-85BDC9FD1C3A}</a:tableStyleId>
              </a:tblPr>
              <a:tblGrid>
                <a:gridCol w="396977">
                  <a:extLst>
                    <a:ext uri="{9D8B030D-6E8A-4147-A177-3AD203B41FA5}">
                      <a16:colId xmlns:a16="http://schemas.microsoft.com/office/drawing/2014/main" val="2084482251"/>
                    </a:ext>
                  </a:extLst>
                </a:gridCol>
                <a:gridCol w="1440000">
                  <a:extLst>
                    <a:ext uri="{9D8B030D-6E8A-4147-A177-3AD203B41FA5}">
                      <a16:colId xmlns:a16="http://schemas.microsoft.com/office/drawing/2014/main" val="423656404"/>
                    </a:ext>
                  </a:extLst>
                </a:gridCol>
                <a:gridCol w="5261159">
                  <a:extLst>
                    <a:ext uri="{9D8B030D-6E8A-4147-A177-3AD203B41FA5}">
                      <a16:colId xmlns:a16="http://schemas.microsoft.com/office/drawing/2014/main" val="3386382924"/>
                    </a:ext>
                  </a:extLst>
                </a:gridCol>
                <a:gridCol w="968766">
                  <a:extLst>
                    <a:ext uri="{9D8B030D-6E8A-4147-A177-3AD203B41FA5}">
                      <a16:colId xmlns:a16="http://schemas.microsoft.com/office/drawing/2014/main" val="1514517087"/>
                    </a:ext>
                  </a:extLst>
                </a:gridCol>
                <a:gridCol w="3632874">
                  <a:extLst>
                    <a:ext uri="{9D8B030D-6E8A-4147-A177-3AD203B41FA5}">
                      <a16:colId xmlns:a16="http://schemas.microsoft.com/office/drawing/2014/main" val="1477644217"/>
                    </a:ext>
                  </a:extLst>
                </a:gridCol>
              </a:tblGrid>
              <a:tr h="446400">
                <a:tc>
                  <a:txBody>
                    <a:bodyPr/>
                    <a:lstStyle/>
                    <a:p>
                      <a:endParaRPr kumimoji="0" lang="nl-NL" sz="1200" b="1" i="0" u="none" strike="noStrike" kern="1200" cap="none" spc="0" normalizeH="0" baseline="0" dirty="0">
                        <a:ln>
                          <a:noFill/>
                        </a:ln>
                        <a:solidFill>
                          <a:srgbClr val="103A5D"/>
                        </a:solidFill>
                        <a:effectLst/>
                        <a:uLnTx/>
                        <a:uFillTx/>
                        <a:latin typeface="+mn-lt"/>
                        <a:ea typeface="+mn-ea"/>
                        <a:cs typeface="+mn-cs"/>
                      </a:endParaRPr>
                    </a:p>
                  </a:txBody>
                  <a:tcPr anchor="ctr">
                    <a:lnL w="38100" cap="flat" cmpd="sng" algn="ctr">
                      <a:solidFill>
                        <a:schemeClr val="bg2"/>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BAFFFC"/>
                    </a:solidFill>
                  </a:tcPr>
                </a:tc>
                <a:tc>
                  <a:txBody>
                    <a:bodyPr/>
                    <a:lstStyle/>
                    <a:p>
                      <a:r>
                        <a:rPr kumimoji="0" lang="nl-NL" sz="1200" b="1" i="0" u="none" strike="noStrike" kern="1200" cap="none" spc="0" normalizeH="0" baseline="0" dirty="0">
                          <a:ln>
                            <a:noFill/>
                          </a:ln>
                          <a:solidFill>
                            <a:srgbClr val="103A5D"/>
                          </a:solidFill>
                          <a:effectLst/>
                          <a:uLnTx/>
                          <a:uFillTx/>
                          <a:latin typeface="+mn-lt"/>
                          <a:ea typeface="+mn-ea"/>
                          <a:cs typeface="+mn-cs"/>
                        </a:rPr>
                        <a:t>Thema</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BAFFFC"/>
                    </a:solidFill>
                  </a:tcPr>
                </a:tc>
                <a:tc>
                  <a:txBody>
                    <a:bodyPr/>
                    <a:lstStyle/>
                    <a:p>
                      <a:pPr algn="l"/>
                      <a:r>
                        <a:rPr kumimoji="0" lang="nl-NL" sz="1200" b="1" i="0" u="none" strike="noStrike" kern="1200" cap="none" spc="0" normalizeH="0" baseline="0" noProof="0" dirty="0">
                          <a:ln>
                            <a:noFill/>
                          </a:ln>
                          <a:solidFill>
                            <a:srgbClr val="103A5D"/>
                          </a:solidFill>
                          <a:effectLst/>
                          <a:uLnTx/>
                          <a:uFillTx/>
                          <a:ea typeface="+mn-ea"/>
                          <a:cs typeface="+mn-cs"/>
                        </a:rPr>
                        <a:t>Bevinding</a:t>
                      </a:r>
                      <a:endParaRPr lang="nl-NL" sz="1200" dirty="0">
                        <a:solidFill>
                          <a:srgbClr val="103A5D"/>
                        </a:solidFill>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EBFFFE"/>
                    </a:solidFill>
                  </a:tcPr>
                </a:tc>
                <a:tc>
                  <a:txBody>
                    <a:bodyPr/>
                    <a:lstStyle/>
                    <a:p>
                      <a:pPr algn="l"/>
                      <a:r>
                        <a:rPr kumimoji="0" lang="nl-NL" sz="1200" b="1" i="0" u="none" strike="noStrike" kern="1200" cap="none" spc="0" normalizeH="0" baseline="0" noProof="0" dirty="0">
                          <a:ln>
                            <a:noFill/>
                          </a:ln>
                          <a:solidFill>
                            <a:srgbClr val="103A5D"/>
                          </a:solidFill>
                          <a:effectLst/>
                          <a:uLnTx/>
                          <a:uFillTx/>
                          <a:ea typeface="+mn-ea"/>
                          <a:cs typeface="+mn-cs"/>
                        </a:rPr>
                        <a:t>Eigenaar</a:t>
                      </a:r>
                      <a:endParaRPr lang="nl-NL" sz="1200" dirty="0">
                        <a:solidFill>
                          <a:srgbClr val="103A5D"/>
                        </a:solidFill>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BAFFFC"/>
                    </a:solidFill>
                  </a:tcPr>
                </a:tc>
                <a:tc>
                  <a:txBody>
                    <a:bodyPr/>
                    <a:lstStyle/>
                    <a:p>
                      <a:pPr algn="l"/>
                      <a:r>
                        <a:rPr kumimoji="0" lang="nl-NL" sz="1200" b="1" i="0" u="none" strike="noStrike" kern="1200" cap="none" spc="0" normalizeH="0" baseline="0" noProof="0" dirty="0">
                          <a:ln>
                            <a:noFill/>
                          </a:ln>
                          <a:solidFill>
                            <a:srgbClr val="103A5D"/>
                          </a:solidFill>
                          <a:effectLst/>
                          <a:uLnTx/>
                          <a:uFillTx/>
                          <a:ea typeface="+mn-ea"/>
                          <a:cs typeface="+mn-cs"/>
                        </a:rPr>
                        <a:t>Aanbeveling</a:t>
                      </a:r>
                      <a:endParaRPr lang="nl-NL" sz="1200" dirty="0">
                        <a:solidFill>
                          <a:srgbClr val="103A5D"/>
                        </a:solidFill>
                      </a:endParaRPr>
                    </a:p>
                  </a:txBody>
                  <a:tcPr anchor="ctr">
                    <a:lnL w="38100"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EBFFFE"/>
                    </a:solidFill>
                  </a:tcPr>
                </a:tc>
                <a:extLst>
                  <a:ext uri="{0D108BD9-81ED-4DB2-BD59-A6C34878D82A}">
                    <a16:rowId xmlns:a16="http://schemas.microsoft.com/office/drawing/2014/main" val="3594416543"/>
                  </a:ext>
                </a:extLst>
              </a:tr>
              <a:tr h="1416106">
                <a:tc>
                  <a:txBody>
                    <a:bodyPr/>
                    <a:lstStyle/>
                    <a:p>
                      <a:pPr algn="ctr"/>
                      <a:r>
                        <a:rPr lang="nl-NL" sz="1100" dirty="0">
                          <a:solidFill>
                            <a:srgbClr val="103A5D"/>
                          </a:solidFill>
                        </a:rPr>
                        <a:t>11</a:t>
                      </a:r>
                    </a:p>
                  </a:txBody>
                  <a:tcPr anchor="ctr">
                    <a:lnL w="38100" cap="flat" cmpd="sng" algn="ctr">
                      <a:solidFill>
                        <a:schemeClr val="bg2"/>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BAFF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dirty="0" err="1"/>
                        <a:t>client_id</a:t>
                      </a:r>
                      <a:endParaRPr kumimoji="0" lang="en-US" sz="1100" dirty="0"/>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BAFFFC"/>
                    </a:solidFill>
                  </a:tcPr>
                </a:tc>
                <a:tc>
                  <a:txBody>
                    <a:bodyPr/>
                    <a:lstStyle/>
                    <a:p>
                      <a:pPr lvl="0" algn="l">
                        <a:spcAft>
                          <a:spcPts val="600"/>
                        </a:spcAft>
                        <a:buNone/>
                      </a:pPr>
                      <a:r>
                        <a:rPr lang="nl-NL" sz="1100" b="1" i="0" u="none" strike="noStrike" noProof="0" dirty="0">
                          <a:solidFill>
                            <a:srgbClr val="103A5D"/>
                          </a:solidFill>
                          <a:latin typeface="+mn-lt"/>
                        </a:rPr>
                        <a:t>Opvragen van een </a:t>
                      </a:r>
                      <a:r>
                        <a:rPr lang="nl-NL" sz="1100" b="1" i="0" u="none" strike="noStrike" noProof="0" dirty="0" err="1">
                          <a:solidFill>
                            <a:srgbClr val="103A5D"/>
                          </a:solidFill>
                          <a:latin typeface="+mn-lt"/>
                        </a:rPr>
                        <a:t>client_id</a:t>
                      </a:r>
                      <a:r>
                        <a:rPr lang="nl-NL" sz="1100" b="1" i="0" u="none" strike="noStrike" noProof="0" dirty="0">
                          <a:solidFill>
                            <a:srgbClr val="103A5D"/>
                          </a:solidFill>
                          <a:latin typeface="+mn-lt"/>
                        </a:rPr>
                        <a:t> mislukt </a:t>
                      </a:r>
                    </a:p>
                    <a:p>
                      <a:pPr lvl="0" algn="l">
                        <a:spcAft>
                          <a:spcPts val="600"/>
                        </a:spcAft>
                        <a:buNone/>
                      </a:pPr>
                      <a:r>
                        <a:rPr lang="nl-NL" sz="1100" b="0" i="0" u="none" strike="noStrike" noProof="0" dirty="0">
                          <a:solidFill>
                            <a:srgbClr val="103A5D"/>
                          </a:solidFill>
                          <a:latin typeface="+mn-lt"/>
                        </a:rPr>
                        <a:t>Gedurende de hackathon werkt ontdekt dat het opvragen van een access token via een </a:t>
                      </a:r>
                      <a:r>
                        <a:rPr lang="nl-NL" sz="1100" b="0" i="0" u="none" strike="noStrike" noProof="0" dirty="0" err="1">
                          <a:solidFill>
                            <a:srgbClr val="103A5D"/>
                          </a:solidFill>
                          <a:latin typeface="+mn-lt"/>
                        </a:rPr>
                        <a:t>refresh</a:t>
                      </a:r>
                      <a:r>
                        <a:rPr lang="nl-NL" sz="1100" b="0" i="0" u="none" strike="noStrike" noProof="0" dirty="0">
                          <a:solidFill>
                            <a:srgbClr val="103A5D"/>
                          </a:solidFill>
                          <a:latin typeface="+mn-lt"/>
                        </a:rPr>
                        <a:t> token bij sommige deelnemers mislukt doordat de </a:t>
                      </a:r>
                      <a:r>
                        <a:rPr lang="nl-NL" sz="1100" b="0" i="0" u="none" strike="noStrike" noProof="0" dirty="0" err="1">
                          <a:solidFill>
                            <a:srgbClr val="103A5D"/>
                          </a:solidFill>
                          <a:latin typeface="+mn-lt"/>
                        </a:rPr>
                        <a:t>client_id</a:t>
                      </a:r>
                      <a:r>
                        <a:rPr lang="nl-NL" sz="1100" b="0" i="0" u="none" strike="noStrike" noProof="0" dirty="0">
                          <a:solidFill>
                            <a:srgbClr val="103A5D"/>
                          </a:solidFill>
                          <a:latin typeface="+mn-lt"/>
                        </a:rPr>
                        <a:t> niet meegegeven wordt. </a:t>
                      </a:r>
                      <a:endParaRPr lang="nl-NL" sz="1100" b="0" i="0" u="none" strike="noStrike" noProof="0" dirty="0">
                        <a:solidFill>
                          <a:srgbClr val="103A5D"/>
                        </a:solidFill>
                        <a:latin typeface="Lato"/>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EBFFFE"/>
                    </a:solidFill>
                  </a:tcPr>
                </a:tc>
                <a:tc>
                  <a:txBody>
                    <a:bodyPr/>
                    <a:lstStyle/>
                    <a:p>
                      <a:pPr lvl="0" algn="l">
                        <a:buNone/>
                      </a:pPr>
                      <a:r>
                        <a:rPr lang="en-US" sz="1100" dirty="0"/>
                        <a:t>DVA’s </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BAFFFC"/>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kumimoji="0" lang="nl-NL" sz="1100" b="0" i="0" u="none" strike="noStrike" kern="1200" cap="none" spc="0" normalizeH="0" baseline="0" noProof="0" dirty="0">
                          <a:ln>
                            <a:noFill/>
                          </a:ln>
                          <a:solidFill>
                            <a:srgbClr val="103A5D"/>
                          </a:solidFill>
                          <a:effectLst/>
                          <a:uLnTx/>
                          <a:uFillTx/>
                          <a:ea typeface="+mn-ea"/>
                          <a:cs typeface="+mn-cs"/>
                        </a:rPr>
                        <a:t>Zorg ervoor dat </a:t>
                      </a:r>
                      <a:r>
                        <a:rPr kumimoji="0" lang="nl-NL" sz="1100" b="0" i="0" u="none" strike="noStrike" kern="1200" cap="none" spc="0" normalizeH="0" baseline="0" noProof="0" dirty="0" err="1">
                          <a:ln>
                            <a:noFill/>
                          </a:ln>
                          <a:solidFill>
                            <a:srgbClr val="103A5D"/>
                          </a:solidFill>
                          <a:effectLst/>
                          <a:uLnTx/>
                          <a:uFillTx/>
                          <a:ea typeface="+mn-ea"/>
                          <a:cs typeface="+mn-cs"/>
                        </a:rPr>
                        <a:t>refresh</a:t>
                      </a:r>
                      <a:r>
                        <a:rPr kumimoji="0" lang="nl-NL" sz="1100" b="0" i="0" u="none" strike="noStrike" kern="1200" cap="none" spc="0" normalizeH="0" baseline="0" noProof="0" dirty="0">
                          <a:ln>
                            <a:noFill/>
                          </a:ln>
                          <a:solidFill>
                            <a:srgbClr val="103A5D"/>
                          </a:solidFill>
                          <a:effectLst/>
                          <a:uLnTx/>
                          <a:uFillTx/>
                          <a:ea typeface="+mn-ea"/>
                          <a:cs typeface="+mn-cs"/>
                        </a:rPr>
                        <a:t> tokens niet afhankelijk zijn van het ontvangen van de </a:t>
                      </a:r>
                      <a:r>
                        <a:rPr kumimoji="0" lang="nl-NL" sz="1100" b="0" i="0" u="none" strike="noStrike" kern="1200" cap="none" spc="0" normalizeH="0" baseline="0" noProof="0" dirty="0" err="1">
                          <a:ln>
                            <a:noFill/>
                          </a:ln>
                          <a:solidFill>
                            <a:srgbClr val="103A5D"/>
                          </a:solidFill>
                          <a:effectLst/>
                          <a:uLnTx/>
                          <a:uFillTx/>
                          <a:ea typeface="+mn-ea"/>
                          <a:cs typeface="+mn-cs"/>
                        </a:rPr>
                        <a:t>client_id</a:t>
                      </a:r>
                      <a:r>
                        <a:rPr kumimoji="0" lang="nl-NL" sz="1100" b="0" i="0" u="none" strike="noStrike" kern="1200" cap="none" spc="0" normalizeH="0" baseline="0" noProof="0" dirty="0">
                          <a:ln>
                            <a:noFill/>
                          </a:ln>
                          <a:solidFill>
                            <a:srgbClr val="103A5D"/>
                          </a:solidFill>
                          <a:effectLst/>
                          <a:uLnTx/>
                          <a:uFillTx/>
                          <a:ea typeface="+mn-ea"/>
                          <a:cs typeface="+mn-cs"/>
                        </a:rPr>
                        <a:t> van de DVA.*</a:t>
                      </a:r>
                    </a:p>
                  </a:txBody>
                  <a:tcPr anchor="ctr">
                    <a:lnL w="38100"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rgbClr val="EBFFFE"/>
                    </a:solidFill>
                  </a:tcPr>
                </a:tc>
                <a:extLst>
                  <a:ext uri="{0D108BD9-81ED-4DB2-BD59-A6C34878D82A}">
                    <a16:rowId xmlns:a16="http://schemas.microsoft.com/office/drawing/2014/main" val="4182184324"/>
                  </a:ext>
                </a:extLst>
              </a:tr>
            </a:tbl>
          </a:graphicData>
        </a:graphic>
      </p:graphicFrame>
      <p:sp>
        <p:nvSpPr>
          <p:cNvPr id="6" name="Tekstvak 5">
            <a:extLst>
              <a:ext uri="{FF2B5EF4-FFF2-40B4-BE49-F238E27FC236}">
                <a16:creationId xmlns:a16="http://schemas.microsoft.com/office/drawing/2014/main" id="{DDF8FD4D-44A6-C358-26A1-8DAFC15D69A6}"/>
              </a:ext>
            </a:extLst>
          </p:cNvPr>
          <p:cNvSpPr txBox="1"/>
          <p:nvPr/>
        </p:nvSpPr>
        <p:spPr>
          <a:xfrm>
            <a:off x="8335718" y="3388906"/>
            <a:ext cx="3652058" cy="792525"/>
          </a:xfrm>
          <a:prstGeom prst="rect">
            <a:avLst/>
          </a:prstGeom>
          <a:noFill/>
        </p:spPr>
        <p:txBody>
          <a:bodyPr wrap="square" rtlCol="0">
            <a:spAutoFit/>
          </a:bodyPr>
          <a:lstStyle/>
          <a:p>
            <a:r>
              <a:rPr kumimoji="0" lang="nl-NL" sz="1050" b="0" i="0" u="none" strike="noStrike" kern="1200" cap="none" spc="0" normalizeH="0" baseline="0" noProof="0" dirty="0">
                <a:ln>
                  <a:noFill/>
                </a:ln>
                <a:solidFill>
                  <a:srgbClr val="103A5D"/>
                </a:solidFill>
                <a:effectLst/>
                <a:uLnTx/>
                <a:uFillTx/>
                <a:ea typeface="+mn-ea"/>
                <a:cs typeface="+mn-cs"/>
              </a:rPr>
              <a:t>*Om dit probleem op te lossen heeft het afsprakenstelsel inmiddels de wijziging opgenomen dat de </a:t>
            </a:r>
            <a:r>
              <a:rPr kumimoji="0" lang="nl-NL" sz="1050" b="0" i="0" u="none" strike="noStrike" kern="1200" cap="none" spc="0" normalizeH="0" baseline="0" noProof="0" dirty="0" err="1">
                <a:ln>
                  <a:noFill/>
                </a:ln>
                <a:solidFill>
                  <a:srgbClr val="103A5D"/>
                </a:solidFill>
                <a:effectLst/>
                <a:uLnTx/>
                <a:uFillTx/>
                <a:ea typeface="+mn-ea"/>
                <a:cs typeface="+mn-cs"/>
              </a:rPr>
              <a:t>client_id</a:t>
            </a:r>
            <a:r>
              <a:rPr kumimoji="0" lang="nl-NL" sz="1050" b="0" i="0" u="none" strike="noStrike" kern="1200" cap="none" spc="0" normalizeH="0" baseline="0" noProof="0" dirty="0">
                <a:ln>
                  <a:noFill/>
                </a:ln>
                <a:solidFill>
                  <a:srgbClr val="103A5D"/>
                </a:solidFill>
                <a:effectLst/>
                <a:uLnTx/>
                <a:uFillTx/>
                <a:ea typeface="+mn-ea"/>
                <a:cs typeface="+mn-cs"/>
              </a:rPr>
              <a:t> verplicht meegegeven dient te worden.</a:t>
            </a:r>
          </a:p>
          <a:p>
            <a:endParaRPr lang="nl-NL" sz="1400" dirty="0"/>
          </a:p>
        </p:txBody>
      </p:sp>
    </p:spTree>
    <p:extLst>
      <p:ext uri="{BB962C8B-B14F-4D97-AF65-F5344CB8AC3E}">
        <p14:creationId xmlns:p14="http://schemas.microsoft.com/office/powerpoint/2010/main" val="410870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84A383-BD91-F7DE-4842-679EB9E18859}"/>
              </a:ext>
            </a:extLst>
          </p:cNvPr>
          <p:cNvSpPr>
            <a:spLocks noGrp="1"/>
          </p:cNvSpPr>
          <p:nvPr>
            <p:ph type="title"/>
          </p:nvPr>
        </p:nvSpPr>
        <p:spPr/>
        <p:txBody>
          <a:bodyPr/>
          <a:lstStyle/>
          <a:p>
            <a:r>
              <a:rPr lang="nl-NL"/>
              <a:t>Conclusies en vervolgstappen</a:t>
            </a:r>
            <a:endParaRPr lang="en-US"/>
          </a:p>
        </p:txBody>
      </p:sp>
      <p:sp>
        <p:nvSpPr>
          <p:cNvPr id="3" name="Tijdelijke aanduiding voor inhoud 2">
            <a:extLst>
              <a:ext uri="{FF2B5EF4-FFF2-40B4-BE49-F238E27FC236}">
                <a16:creationId xmlns:a16="http://schemas.microsoft.com/office/drawing/2014/main" id="{DECBADF5-D11F-4FE9-8568-7DB2EF239F4E}"/>
              </a:ext>
            </a:extLst>
          </p:cNvPr>
          <p:cNvSpPr>
            <a:spLocks noGrp="1"/>
          </p:cNvSpPr>
          <p:nvPr>
            <p:ph sz="half" idx="1"/>
          </p:nvPr>
        </p:nvSpPr>
        <p:spPr/>
        <p:txBody>
          <a:bodyPr vert="horz" lIns="91440" tIns="45720" rIns="91440" bIns="45720" rtlCol="0" anchor="t">
            <a:normAutofit/>
          </a:bodyPr>
          <a:lstStyle/>
          <a:p>
            <a:pPr marL="0" indent="0">
              <a:buNone/>
            </a:pPr>
            <a:r>
              <a:rPr lang="nl-NL" sz="1300" b="1" dirty="0">
                <a:solidFill>
                  <a:srgbClr val="103A5D"/>
                </a:solidFill>
                <a:latin typeface="Lato"/>
                <a:ea typeface="Calibri"/>
                <a:cs typeface="Calibri"/>
              </a:rPr>
              <a:t>C</a:t>
            </a:r>
            <a:r>
              <a:rPr lang="nl-NL" sz="1300" b="1" dirty="0">
                <a:latin typeface="Lato"/>
                <a:ea typeface="Calibri"/>
                <a:cs typeface="Calibri"/>
              </a:rPr>
              <a:t>onclusies </a:t>
            </a:r>
          </a:p>
          <a:p>
            <a:r>
              <a:rPr lang="nl-NL" sz="1100" b="1" dirty="0">
                <a:latin typeface="Lato"/>
                <a:ea typeface="Calibri"/>
                <a:cs typeface="Calibri"/>
              </a:rPr>
              <a:t>Deelnemers hebben de hackathon als nuttig en effectief ervaren. </a:t>
            </a:r>
            <a:r>
              <a:rPr lang="nl-NL" sz="1100" dirty="0">
                <a:latin typeface="Lato"/>
                <a:ea typeface="Calibri"/>
                <a:cs typeface="Calibri"/>
              </a:rPr>
              <a:t>Het merendeel van de deelnemers gaven na afloop van de hackathon aan goed voorbereid te zijn voor de release van het MedMij Afsprakenstelsel 2.1. Ondanks dat deelnemers dit hebben aangeven is er besloten om aanvullende testdagen te organiseren. Voornaamste redenen hiervoor zijn dat de functionaliteit Langdurige Toestemming doorontwikkeld wordt (huidige issues oplossen en dit nogmaals beproeven) en dat het merendeel van de MedMij-deelnemers niet heeft deelgenomen aan de hackathon. </a:t>
            </a:r>
            <a:endParaRPr lang="en-US" sz="1100" dirty="0">
              <a:latin typeface="Lato"/>
              <a:ea typeface="Calibri"/>
              <a:cs typeface="Calibri"/>
            </a:endParaRPr>
          </a:p>
          <a:p>
            <a:r>
              <a:rPr lang="en-US" sz="1100" b="1" dirty="0" err="1">
                <a:latin typeface="Lato"/>
                <a:ea typeface="Calibri"/>
                <a:cs typeface="Calibri"/>
              </a:rPr>
              <a:t>Deelnemers</a:t>
            </a:r>
            <a:r>
              <a:rPr lang="en-US" sz="1100" b="1" dirty="0">
                <a:latin typeface="Lato"/>
                <a:ea typeface="Calibri"/>
                <a:cs typeface="Calibri"/>
              </a:rPr>
              <a:t> </a:t>
            </a:r>
            <a:r>
              <a:rPr lang="en-US" sz="1100" b="1" dirty="0" err="1">
                <a:latin typeface="Lato"/>
                <a:ea typeface="Calibri"/>
                <a:cs typeface="Calibri"/>
              </a:rPr>
              <a:t>bepleitten</a:t>
            </a:r>
            <a:r>
              <a:rPr lang="en-US" sz="1100" b="1" dirty="0">
                <a:latin typeface="Lato"/>
                <a:ea typeface="Calibri"/>
                <a:cs typeface="Calibri"/>
              </a:rPr>
              <a:t> het </a:t>
            </a:r>
            <a:r>
              <a:rPr lang="en-US" sz="1100" b="1" dirty="0" err="1">
                <a:latin typeface="Lato"/>
                <a:ea typeface="Calibri"/>
                <a:cs typeface="Calibri"/>
              </a:rPr>
              <a:t>verder</a:t>
            </a:r>
            <a:r>
              <a:rPr lang="en-US" sz="1100" b="1" dirty="0">
                <a:latin typeface="Lato"/>
                <a:ea typeface="Calibri"/>
                <a:cs typeface="Calibri"/>
              </a:rPr>
              <a:t> </a:t>
            </a:r>
            <a:r>
              <a:rPr lang="en-US" sz="1100" b="1" dirty="0" err="1">
                <a:latin typeface="Lato"/>
                <a:ea typeface="Calibri"/>
                <a:cs typeface="Calibri"/>
              </a:rPr>
              <a:t>doorontwikkelen</a:t>
            </a:r>
            <a:r>
              <a:rPr lang="en-US" sz="1100" b="1" dirty="0">
                <a:latin typeface="Lato"/>
                <a:ea typeface="Calibri"/>
                <a:cs typeface="Calibri"/>
              </a:rPr>
              <a:t> van het de </a:t>
            </a:r>
            <a:r>
              <a:rPr lang="en-US" sz="1100" b="1" dirty="0" err="1">
                <a:latin typeface="Lato"/>
                <a:ea typeface="Calibri"/>
                <a:cs typeface="Calibri"/>
              </a:rPr>
              <a:t>functionaltiteit</a:t>
            </a:r>
            <a:r>
              <a:rPr lang="en-US" sz="1100" b="1" dirty="0">
                <a:latin typeface="Lato"/>
                <a:ea typeface="Calibri"/>
                <a:cs typeface="Calibri"/>
              </a:rPr>
              <a:t> </a:t>
            </a:r>
            <a:r>
              <a:rPr lang="en-US" sz="1100" b="1" dirty="0" err="1">
                <a:latin typeface="Lato"/>
                <a:ea typeface="Calibri"/>
                <a:cs typeface="Calibri"/>
              </a:rPr>
              <a:t>Langdurige</a:t>
            </a:r>
            <a:r>
              <a:rPr lang="en-US" sz="1100" b="1" dirty="0">
                <a:latin typeface="Lato"/>
                <a:ea typeface="Calibri"/>
                <a:cs typeface="Calibri"/>
              </a:rPr>
              <a:t> </a:t>
            </a:r>
            <a:r>
              <a:rPr lang="en-US" sz="1100" b="1" dirty="0" err="1">
                <a:latin typeface="Lato"/>
                <a:ea typeface="Calibri"/>
                <a:cs typeface="Calibri"/>
              </a:rPr>
              <a:t>Toestemmingen</a:t>
            </a:r>
            <a:r>
              <a:rPr lang="en-US" sz="1100" b="1" dirty="0">
                <a:latin typeface="Lato"/>
                <a:ea typeface="Calibri"/>
                <a:cs typeface="Calibri"/>
              </a:rPr>
              <a:t>. </a:t>
            </a:r>
            <a:r>
              <a:rPr lang="nl-NL" sz="1100" dirty="0">
                <a:latin typeface="Lato"/>
                <a:ea typeface="Calibri"/>
                <a:cs typeface="Calibri"/>
              </a:rPr>
              <a:t>Deelnemers hebben voorgesteld om de functionaliteit Langdurige Toestemmingen verder te ontwikkelen. Sommige deelnemers hebben benadrukt dat het belangrijk is om de gebruiksvriendelijkheid van de functionaliteit te waarborgen en raden aan om hier de komende maanden op te focussen. </a:t>
            </a:r>
          </a:p>
          <a:p>
            <a:r>
              <a:rPr lang="nl-NL" sz="1100" b="1" dirty="0">
                <a:latin typeface="Lato"/>
                <a:ea typeface="Calibri"/>
                <a:cs typeface="Calibri"/>
              </a:rPr>
              <a:t>Deelnemers dienen rekening te houden met het aanpassen van de token interface. </a:t>
            </a:r>
            <a:r>
              <a:rPr lang="nl-NL" sz="1100" dirty="0">
                <a:latin typeface="Lato"/>
                <a:ea typeface="Calibri"/>
                <a:cs typeface="Calibri"/>
              </a:rPr>
              <a:t>Tijdens de hackathon werd ontdekt dat de token interface onjuist was geïmplementeerd door de verschillende deelnemende </a:t>
            </a:r>
            <a:r>
              <a:rPr lang="nl-NL" sz="1100" dirty="0" err="1">
                <a:latin typeface="Lato"/>
                <a:ea typeface="Calibri"/>
                <a:cs typeface="Calibri"/>
              </a:rPr>
              <a:t>DVA's</a:t>
            </a:r>
            <a:r>
              <a:rPr lang="nl-NL" sz="1100" dirty="0">
                <a:latin typeface="Lato"/>
                <a:ea typeface="Calibri"/>
                <a:cs typeface="Calibri"/>
              </a:rPr>
              <a:t>. Dit resulteerde in een situatie waarbij om een </a:t>
            </a:r>
            <a:r>
              <a:rPr lang="nl-NL" sz="1100" dirty="0" err="1">
                <a:latin typeface="Lato"/>
                <a:ea typeface="Calibri"/>
                <a:cs typeface="Calibri"/>
              </a:rPr>
              <a:t>client_id</a:t>
            </a:r>
            <a:r>
              <a:rPr lang="nl-NL" sz="1100" dirty="0">
                <a:latin typeface="Lato"/>
                <a:ea typeface="Calibri"/>
                <a:cs typeface="Calibri"/>
              </a:rPr>
              <a:t> werd gevraagd, terwijl dit niet in overeenstemming was met het MedMij Afsprakenstelsel. Het is belangrijk dat deze kwestie wordt aangepakt om te zorgen voor een correcte implementatie van het MedMij Afsprakenstelsel. Om dit probleem op te lossen is inmiddels in het afsprakenstelsel opgenomen dat een </a:t>
            </a:r>
            <a:r>
              <a:rPr lang="nl-NL" sz="1100" dirty="0" err="1">
                <a:latin typeface="Lato"/>
                <a:ea typeface="Calibri"/>
                <a:cs typeface="Calibri"/>
              </a:rPr>
              <a:t>client_id</a:t>
            </a:r>
            <a:r>
              <a:rPr lang="nl-NL" sz="1100" dirty="0">
                <a:latin typeface="Lato"/>
                <a:ea typeface="Calibri"/>
                <a:cs typeface="Calibri"/>
              </a:rPr>
              <a:t> verplicht meegegeven dient te worden.</a:t>
            </a:r>
          </a:p>
        </p:txBody>
      </p:sp>
      <p:sp>
        <p:nvSpPr>
          <p:cNvPr id="5" name="Content Placeholder 4">
            <a:extLst>
              <a:ext uri="{FF2B5EF4-FFF2-40B4-BE49-F238E27FC236}">
                <a16:creationId xmlns:a16="http://schemas.microsoft.com/office/drawing/2014/main" id="{669D04FD-93F1-4D99-6082-D31325358218}"/>
              </a:ext>
            </a:extLst>
          </p:cNvPr>
          <p:cNvSpPr>
            <a:spLocks noGrp="1"/>
          </p:cNvSpPr>
          <p:nvPr>
            <p:ph sz="half" idx="2"/>
          </p:nvPr>
        </p:nvSpPr>
        <p:spPr/>
        <p:txBody>
          <a:bodyPr vert="horz" lIns="91440" tIns="45720" rIns="91440" bIns="45720" rtlCol="0" anchor="t">
            <a:normAutofit/>
          </a:bodyPr>
          <a:lstStyle/>
          <a:p>
            <a:pPr marL="0" indent="0">
              <a:buNone/>
            </a:pPr>
            <a:r>
              <a:rPr lang="nl-NL" sz="1300" b="1" dirty="0">
                <a:solidFill>
                  <a:srgbClr val="103A5D"/>
                </a:solidFill>
                <a:latin typeface="Lato"/>
                <a:ea typeface="Lato"/>
                <a:cs typeface="Lato"/>
              </a:rPr>
              <a:t>Vervolgstappen</a:t>
            </a:r>
            <a:endParaRPr lang="nl-NL" sz="1100" dirty="0">
              <a:solidFill>
                <a:srgbClr val="103A5D"/>
              </a:solidFill>
              <a:latin typeface="Lato"/>
              <a:ea typeface="Lato"/>
              <a:cs typeface="Lato"/>
            </a:endParaRPr>
          </a:p>
          <a:p>
            <a:r>
              <a:rPr lang="nl-NL" sz="1100" dirty="0">
                <a:solidFill>
                  <a:srgbClr val="103A5D"/>
                </a:solidFill>
                <a:ea typeface="Lato" panose="020F0502020204030203" pitchFamily="34" charset="77"/>
                <a:cs typeface="Lato" panose="020F0502020204030203" pitchFamily="34" charset="77"/>
              </a:rPr>
              <a:t>MedMij-deelnemers gaan door met het inbouwen en testen van de technische specificaties. Het is belangrijk om te vermelden dat de verplichtstelling van release 2.1 is uitgesteld tot 31 januari 2024</a:t>
            </a:r>
          </a:p>
          <a:p>
            <a:r>
              <a:rPr lang="nl-NL" sz="1100" dirty="0">
                <a:solidFill>
                  <a:srgbClr val="103A5D"/>
                </a:solidFill>
                <a:latin typeface="+mn-lt"/>
                <a:ea typeface="Lato"/>
                <a:cs typeface="Lato"/>
              </a:rPr>
              <a:t>Mede door de issues beschreven in dit rapport is besloten door VZVZ en MedMij om aanvullende testmomenten te organiseren.</a:t>
            </a:r>
            <a:endParaRPr lang="nl-NL" sz="1100" dirty="0">
              <a:solidFill>
                <a:srgbClr val="103A5D"/>
              </a:solidFill>
              <a:highlight>
                <a:srgbClr val="FFFF00"/>
              </a:highlight>
              <a:ea typeface="Lato" panose="020F0502020204030203" pitchFamily="34" charset="77"/>
              <a:cs typeface="Lato" panose="020F0502020204030203" pitchFamily="34" charset="77"/>
            </a:endParaRPr>
          </a:p>
          <a:p>
            <a:r>
              <a:rPr lang="nl-NL" sz="1100" dirty="0">
                <a:solidFill>
                  <a:srgbClr val="103A5D"/>
                </a:solidFill>
                <a:ea typeface="Lato" panose="020F0502020204030203" pitchFamily="34" charset="77"/>
                <a:cs typeface="Lato" panose="020F0502020204030203" pitchFamily="34" charset="77"/>
              </a:rPr>
              <a:t>Het team triage zal het overzicht bewaken om ervoor te zorgen dat verschillende issues bij de juiste eigenaar binnen MedMij en VZVZ terechtkomen. </a:t>
            </a:r>
          </a:p>
          <a:p>
            <a:r>
              <a:rPr lang="nl-NL" sz="1100" dirty="0">
                <a:solidFill>
                  <a:srgbClr val="103A5D"/>
                </a:solidFill>
                <a:ea typeface="Lato" panose="020F0502020204030203" pitchFamily="34" charset="77"/>
                <a:cs typeface="Lato" panose="020F0502020204030203" pitchFamily="34" charset="77"/>
              </a:rPr>
              <a:t>MedMij Ontwikkeling zal zich richten op het oplossen van de toegewezen issues en zal kijken naar de mogelijkheden om wijzigingen door te voeren in het MedMij Afsprakenstelsel om de implementatie van Langdurige Toestemmingen verder te bevorderen. </a:t>
            </a:r>
          </a:p>
          <a:p>
            <a:endParaRPr lang="nl-NL" sz="1100" dirty="0">
              <a:solidFill>
                <a:srgbClr val="103A5D"/>
              </a:solidFill>
              <a:ea typeface="Lato" panose="020F0502020204030203" pitchFamily="34" charset="77"/>
              <a:cs typeface="Lato" panose="020F0502020204030203" pitchFamily="34" charset="77"/>
            </a:endParaRPr>
          </a:p>
        </p:txBody>
      </p:sp>
      <p:sp>
        <p:nvSpPr>
          <p:cNvPr id="4" name="Tijdelijke aanduiding voor dianummer 3">
            <a:extLst>
              <a:ext uri="{FF2B5EF4-FFF2-40B4-BE49-F238E27FC236}">
                <a16:creationId xmlns:a16="http://schemas.microsoft.com/office/drawing/2014/main" id="{CB70765B-47E5-A9FA-3589-A3F6A54182C4}"/>
              </a:ext>
            </a:extLst>
          </p:cNvPr>
          <p:cNvSpPr>
            <a:spLocks noGrp="1"/>
          </p:cNvSpPr>
          <p:nvPr>
            <p:ph type="sldNum" sz="quarter" idx="12"/>
          </p:nvPr>
        </p:nvSpPr>
        <p:spPr/>
        <p:txBody>
          <a:bodyPr/>
          <a:lstStyle/>
          <a:p>
            <a:pPr algn="l"/>
            <a:fld id="{D1A98CB6-53BB-054D-8874-55CB05D70D36}" type="slidenum">
              <a:rPr lang="nl-NL" smtClean="0"/>
              <a:pPr algn="l"/>
              <a:t>17</a:t>
            </a:fld>
            <a:endParaRPr lang="nl-NL"/>
          </a:p>
        </p:txBody>
      </p:sp>
    </p:spTree>
    <p:extLst>
      <p:ext uri="{BB962C8B-B14F-4D97-AF65-F5344CB8AC3E}">
        <p14:creationId xmlns:p14="http://schemas.microsoft.com/office/powerpoint/2010/main" val="74294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5AF284F-889B-AD29-015E-DEAB3AEB4350}"/>
              </a:ext>
            </a:extLst>
          </p:cNvPr>
          <p:cNvSpPr>
            <a:spLocks noGrp="1"/>
          </p:cNvSpPr>
          <p:nvPr>
            <p:ph type="ctrTitle"/>
          </p:nvPr>
        </p:nvSpPr>
        <p:spPr/>
        <p:txBody>
          <a:bodyPr anchor="ctr">
            <a:normAutofit/>
          </a:bodyPr>
          <a:lstStyle/>
          <a:p>
            <a:r>
              <a:rPr lang="nl-NL" sz="4400" dirty="0"/>
              <a:t>Behoefte aan meer informatie? </a:t>
            </a:r>
          </a:p>
        </p:txBody>
      </p:sp>
      <p:sp>
        <p:nvSpPr>
          <p:cNvPr id="7" name="Ondertitel 6">
            <a:extLst>
              <a:ext uri="{FF2B5EF4-FFF2-40B4-BE49-F238E27FC236}">
                <a16:creationId xmlns:a16="http://schemas.microsoft.com/office/drawing/2014/main" id="{53CB34B4-DEE0-4A02-9F3D-AF9F215B8760}"/>
              </a:ext>
            </a:extLst>
          </p:cNvPr>
          <p:cNvSpPr>
            <a:spLocks noGrp="1"/>
          </p:cNvSpPr>
          <p:nvPr>
            <p:ph type="subTitle" idx="1"/>
          </p:nvPr>
        </p:nvSpPr>
        <p:spPr>
          <a:xfrm>
            <a:off x="838200" y="3602038"/>
            <a:ext cx="9144000" cy="2354262"/>
          </a:xfrm>
        </p:spPr>
        <p:txBody>
          <a:bodyPr>
            <a:normAutofit fontScale="62500" lnSpcReduction="20000"/>
          </a:bodyPr>
          <a:lstStyle/>
          <a:p>
            <a:r>
              <a:rPr lang="nl-NL" dirty="0"/>
              <a:t>E: pepijn.hesselink@vzvz.nl</a:t>
            </a:r>
          </a:p>
          <a:p>
            <a:r>
              <a:rPr lang="nl-NL" dirty="0"/>
              <a:t>T: 06 55 91 38 02</a:t>
            </a:r>
          </a:p>
          <a:p>
            <a:endParaRPr lang="nl-NL" dirty="0"/>
          </a:p>
          <a:p>
            <a:r>
              <a:rPr lang="nl-NL" dirty="0"/>
              <a:t>E: carlos.villa.baars@vzvz.nl</a:t>
            </a:r>
          </a:p>
          <a:p>
            <a:r>
              <a:rPr lang="nl-NL" dirty="0"/>
              <a:t>T: 06 12 27 81 95</a:t>
            </a:r>
          </a:p>
          <a:p>
            <a:endParaRPr lang="nl-NL" dirty="0"/>
          </a:p>
          <a:p>
            <a:r>
              <a:rPr lang="nl-NL" dirty="0"/>
              <a:t>E: ellemijn.oomes@vzvz.nl</a:t>
            </a:r>
          </a:p>
          <a:p>
            <a:r>
              <a:rPr lang="nl-NL" dirty="0"/>
              <a:t>T: 06 27 57 45 45 </a:t>
            </a:r>
          </a:p>
          <a:p>
            <a:endParaRPr lang="nl-NL" dirty="0"/>
          </a:p>
        </p:txBody>
      </p:sp>
      <p:sp>
        <p:nvSpPr>
          <p:cNvPr id="5" name="Tijdelijke aanduiding voor dianummer 4">
            <a:extLst>
              <a:ext uri="{FF2B5EF4-FFF2-40B4-BE49-F238E27FC236}">
                <a16:creationId xmlns:a16="http://schemas.microsoft.com/office/drawing/2014/main" id="{A6880E0F-7F3A-4306-EE8D-8F858F1D083E}"/>
              </a:ext>
            </a:extLst>
          </p:cNvPr>
          <p:cNvSpPr>
            <a:spLocks noGrp="1"/>
          </p:cNvSpPr>
          <p:nvPr>
            <p:ph type="sldNum" sz="quarter" idx="12"/>
          </p:nvPr>
        </p:nvSpPr>
        <p:spPr/>
        <p:txBody>
          <a:bodyPr/>
          <a:lstStyle/>
          <a:p>
            <a:fld id="{D1A98CB6-53BB-054D-8874-55CB05D70D36}" type="slidenum">
              <a:rPr lang="nl-NL" smtClean="0"/>
              <a:pPr/>
              <a:t>18</a:t>
            </a:fld>
            <a:endParaRPr lang="nl-NL"/>
          </a:p>
        </p:txBody>
      </p:sp>
      <p:sp>
        <p:nvSpPr>
          <p:cNvPr id="8" name="Tijdelijke aanduiding voor afbeelding 7">
            <a:extLst>
              <a:ext uri="{FF2B5EF4-FFF2-40B4-BE49-F238E27FC236}">
                <a16:creationId xmlns:a16="http://schemas.microsoft.com/office/drawing/2014/main" id="{30A2CC01-712C-9B02-9415-499BC84F5776}"/>
              </a:ext>
            </a:extLst>
          </p:cNvPr>
          <p:cNvSpPr>
            <a:spLocks noGrp="1"/>
          </p:cNvSpPr>
          <p:nvPr>
            <p:ph type="pic" sz="quarter" idx="14"/>
          </p:nvPr>
        </p:nvSpPr>
        <p:spPr/>
        <p:txBody>
          <a:bodyPr/>
          <a:lstStyle/>
          <a:p>
            <a:endParaRPr lang="nl-NL"/>
          </a:p>
        </p:txBody>
      </p:sp>
    </p:spTree>
    <p:extLst>
      <p:ext uri="{BB962C8B-B14F-4D97-AF65-F5344CB8AC3E}">
        <p14:creationId xmlns:p14="http://schemas.microsoft.com/office/powerpoint/2010/main" val="39449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377912-AB4B-4A9A-A514-ADD82F97F2C8}"/>
              </a:ext>
            </a:extLst>
          </p:cNvPr>
          <p:cNvSpPr>
            <a:spLocks noGrp="1"/>
          </p:cNvSpPr>
          <p:nvPr>
            <p:ph type="title"/>
          </p:nvPr>
        </p:nvSpPr>
        <p:spPr/>
        <p:txBody>
          <a:bodyPr/>
          <a:lstStyle/>
          <a:p>
            <a:r>
              <a:rPr lang="nl-NL" dirty="0"/>
              <a:t>Managementsamenvatting</a:t>
            </a:r>
            <a:endParaRPr lang="en-US" dirty="0"/>
          </a:p>
        </p:txBody>
      </p:sp>
      <p:sp>
        <p:nvSpPr>
          <p:cNvPr id="7" name="Content Placeholder 6">
            <a:extLst>
              <a:ext uri="{FF2B5EF4-FFF2-40B4-BE49-F238E27FC236}">
                <a16:creationId xmlns:a16="http://schemas.microsoft.com/office/drawing/2014/main" id="{3BF9CD33-0B79-4FB2-AB27-40E4ABA40A71}"/>
              </a:ext>
            </a:extLst>
          </p:cNvPr>
          <p:cNvSpPr>
            <a:spLocks noGrp="1"/>
          </p:cNvSpPr>
          <p:nvPr>
            <p:ph sz="half" idx="1"/>
          </p:nvPr>
        </p:nvSpPr>
        <p:spPr>
          <a:xfrm>
            <a:off x="291000" y="1432800"/>
            <a:ext cx="5361000" cy="4026902"/>
          </a:xfrm>
        </p:spPr>
        <p:txBody>
          <a:bodyPr vert="horz" lIns="91440" tIns="45720" rIns="91440" bIns="45720" rtlCol="0" anchor="t">
            <a:noAutofit/>
          </a:bodyPr>
          <a:lstStyle/>
          <a:p>
            <a:pPr marL="0" indent="0">
              <a:buNone/>
            </a:pPr>
            <a:r>
              <a:rPr lang="en-US" sz="1300" b="1" dirty="0">
                <a:latin typeface="+mn-lt"/>
              </a:rPr>
              <a:t>1. Context</a:t>
            </a:r>
          </a:p>
          <a:p>
            <a:pPr marL="0" indent="0">
              <a:buNone/>
              <a:defRPr/>
            </a:pPr>
            <a:r>
              <a:rPr lang="nl-NL" sz="1100" dirty="0">
                <a:solidFill>
                  <a:srgbClr val="103A5D"/>
                </a:solidFill>
                <a:latin typeface="+mn-lt"/>
                <a:ea typeface="Lato"/>
                <a:cs typeface="Segoe UI"/>
              </a:rPr>
              <a:t>Vanaf 31 januari 2024 is de nieuwe release van het MedMij Afsprakenstelsel (2.1) live. Met deze release wordt Langdurige Toestemmingen verplicht </a:t>
            </a:r>
            <a:r>
              <a:rPr lang="nl-NL" sz="1050" dirty="0">
                <a:hlinkClick r:id="rId3"/>
              </a:rPr>
              <a:t>(zie MedMij Afsprakenstelsel)</a:t>
            </a:r>
            <a:r>
              <a:rPr lang="nl-NL" sz="1050" dirty="0"/>
              <a:t>. </a:t>
            </a:r>
            <a:r>
              <a:rPr lang="nl-NL" sz="1100" dirty="0">
                <a:solidFill>
                  <a:srgbClr val="103A5D"/>
                </a:solidFill>
                <a:latin typeface="+mn-lt"/>
                <a:ea typeface="Lato"/>
                <a:cs typeface="Segoe UI"/>
              </a:rPr>
              <a:t>Om MedMij-deelnemers te ondersteunen in het implementeren van Langdurige Toestemmingen en om te analyseren of er issues in de uitwisseling en beschrijving in het MedMij Afsprakenstelsel is er een hackathon georganiseerd. *</a:t>
            </a:r>
          </a:p>
          <a:p>
            <a:pPr marL="0" indent="0">
              <a:buNone/>
              <a:defRPr/>
            </a:pPr>
            <a:r>
              <a:rPr lang="nl-NL" sz="1100" dirty="0">
                <a:solidFill>
                  <a:srgbClr val="103A5D"/>
                </a:solidFill>
                <a:latin typeface="+mn-lt"/>
                <a:ea typeface="Lato"/>
                <a:cs typeface="Segoe UI"/>
              </a:rPr>
              <a:t>PROVES is gevraagd om de hackathon Langdurige Toestemmingen uit te voeren. In samenwerking met VZVZ zijn de testscenario’s vastgesteld en de triage uitgevoerd. </a:t>
            </a:r>
          </a:p>
          <a:p>
            <a:pPr marL="0" indent="0">
              <a:buNone/>
            </a:pPr>
            <a:endParaRPr lang="en-US" sz="1300" b="1" dirty="0">
              <a:latin typeface="+mn-lt"/>
            </a:endParaRPr>
          </a:p>
          <a:p>
            <a:pPr marL="0" indent="0">
              <a:buNone/>
            </a:pPr>
            <a:r>
              <a:rPr lang="en-US" sz="1300" b="1" dirty="0">
                <a:latin typeface="+mn-lt"/>
              </a:rPr>
              <a:t>2. Doelstelling</a:t>
            </a:r>
            <a:endParaRPr lang="en-US" sz="1300" b="1" dirty="0">
              <a:latin typeface="+mn-lt"/>
              <a:ea typeface="Lato"/>
              <a:cs typeface="Lato"/>
            </a:endParaRPr>
          </a:p>
          <a:p>
            <a:pPr marL="0" indent="0">
              <a:buNone/>
              <a:defRPr/>
            </a:pPr>
            <a:r>
              <a:rPr lang="nl-NL" sz="1100" dirty="0">
                <a:latin typeface="+mn-lt"/>
                <a:ea typeface="Lato"/>
                <a:cs typeface="Segoe UI"/>
              </a:rPr>
              <a:t>De doelstelling van deze hackathon is deelnemers ondersteunen in het implementeren van Langdurige Toestemmingen. Daarbij zijn diverse subdoelen opgesteld:</a:t>
            </a:r>
          </a:p>
          <a:p>
            <a:pPr marL="228600" indent="-228600">
              <a:spcAft>
                <a:spcPts val="0"/>
              </a:spcAft>
              <a:buAutoNum type="arabicPeriod"/>
              <a:defRPr/>
            </a:pPr>
            <a:r>
              <a:rPr lang="nl-NL" sz="1100" dirty="0">
                <a:latin typeface="+mn-lt"/>
                <a:ea typeface="Lato"/>
                <a:cs typeface="Segoe UI"/>
              </a:rPr>
              <a:t>Toetsen of er issues zijn in de beschrijving van Langdurige Toestemmingen in het MedMij-Afsprakenstelsel</a:t>
            </a:r>
          </a:p>
          <a:p>
            <a:pPr marL="228600" indent="-228600">
              <a:spcAft>
                <a:spcPts val="0"/>
              </a:spcAft>
              <a:buAutoNum type="arabicPeriod"/>
              <a:defRPr/>
            </a:pPr>
            <a:r>
              <a:rPr lang="nl-NL" sz="1100" dirty="0">
                <a:latin typeface="+mn-lt"/>
                <a:ea typeface="Lato"/>
                <a:cs typeface="Segoe UI"/>
              </a:rPr>
              <a:t>Testdag en testomgeving (MedMij zandbak) beschikbaar stellen voor MedMij-deelnemers om te testen</a:t>
            </a:r>
          </a:p>
        </p:txBody>
      </p:sp>
      <p:sp>
        <p:nvSpPr>
          <p:cNvPr id="8" name="Content Placeholder 7">
            <a:extLst>
              <a:ext uri="{FF2B5EF4-FFF2-40B4-BE49-F238E27FC236}">
                <a16:creationId xmlns:a16="http://schemas.microsoft.com/office/drawing/2014/main" id="{9F12D63B-0A2D-403E-A40D-A459D3FB647C}"/>
              </a:ext>
            </a:extLst>
          </p:cNvPr>
          <p:cNvSpPr>
            <a:spLocks noGrp="1"/>
          </p:cNvSpPr>
          <p:nvPr>
            <p:ph sz="half" idx="2"/>
          </p:nvPr>
        </p:nvSpPr>
        <p:spPr/>
        <p:txBody>
          <a:bodyPr vert="horz" lIns="91440" tIns="45720" rIns="91440" bIns="45720" rtlCol="0" anchor="t">
            <a:noAutofit/>
          </a:bodyPr>
          <a:lstStyle/>
          <a:p>
            <a:pPr marL="0" indent="0" defTabSz="914400">
              <a:buNone/>
              <a:defRPr/>
            </a:pPr>
            <a:r>
              <a:rPr lang="nl-NL" sz="1300" b="1" dirty="0">
                <a:latin typeface="+mn-lt"/>
              </a:rPr>
              <a:t>3. Aanpak</a:t>
            </a:r>
            <a:endParaRPr kumimoji="0" lang="nl-NL" sz="1300" b="1" i="0" u="none" strike="noStrike" kern="1200" cap="none" spc="0" normalizeH="0" baseline="0" noProof="0" dirty="0">
              <a:ln>
                <a:noFill/>
              </a:ln>
              <a:effectLst/>
              <a:uLnTx/>
              <a:uFillTx/>
              <a:latin typeface="+mn-lt"/>
              <a:ea typeface="+mn-ea"/>
              <a:cs typeface="+mn-cs"/>
            </a:endParaRPr>
          </a:p>
          <a:p>
            <a:pPr marL="0" indent="0">
              <a:buNone/>
            </a:pPr>
            <a:r>
              <a:rPr lang="nl-NL" sz="1100" b="0" i="0" u="none" strike="noStrike" kern="1200" cap="none" spc="0" normalizeH="0" baseline="0" noProof="0" dirty="0">
                <a:ln>
                  <a:noFill/>
                </a:ln>
                <a:effectLst/>
                <a:uLnTx/>
                <a:uFillTx/>
                <a:latin typeface="+mn-lt"/>
                <a:ea typeface="Lato"/>
                <a:cs typeface="Lato"/>
              </a:rPr>
              <a:t>De aanpak was als volgt:</a:t>
            </a:r>
          </a:p>
          <a:p>
            <a:pPr marL="361950" lvl="1" indent="-180975">
              <a:spcAft>
                <a:spcPts val="0"/>
              </a:spcAft>
              <a:buFont typeface="Arial" panose="020B0604020202020204" pitchFamily="34" charset="0"/>
              <a:buChar char="•"/>
              <a:defRPr/>
            </a:pPr>
            <a:r>
              <a:rPr kumimoji="0" lang="nl-NL" sz="1100" b="0" i="0" u="none" strike="noStrike" kern="1200" cap="none" spc="0" normalizeH="0" baseline="0" noProof="0" dirty="0">
                <a:ln>
                  <a:noFill/>
                </a:ln>
                <a:solidFill>
                  <a:srgbClr val="103A5D"/>
                </a:solidFill>
                <a:effectLst/>
                <a:uLnTx/>
                <a:uFillTx/>
                <a:latin typeface="Lato"/>
                <a:ea typeface="Lato"/>
                <a:cs typeface="Lato"/>
              </a:rPr>
              <a:t>Testscenario’s ontwikkelen op basis van de eisen Langdurige Toestemmingen in het MedMij-</a:t>
            </a:r>
            <a:r>
              <a:rPr lang="nl-NL" sz="1100" dirty="0">
                <a:solidFill>
                  <a:srgbClr val="103A5D"/>
                </a:solidFill>
                <a:latin typeface="Lato"/>
                <a:ea typeface="Lato"/>
                <a:cs typeface="Lato"/>
              </a:rPr>
              <a:t>Afsprakenstelsel release 2.1</a:t>
            </a:r>
          </a:p>
          <a:p>
            <a:pPr marL="361950" lvl="1" indent="-180975">
              <a:spcAft>
                <a:spcPts val="0"/>
              </a:spcAft>
              <a:buFont typeface="Arial" panose="020B0604020202020204" pitchFamily="34" charset="0"/>
              <a:buChar char="•"/>
              <a:defRPr/>
            </a:pPr>
            <a:r>
              <a:rPr kumimoji="0" lang="nl-NL" sz="1100" b="0" i="0" u="none" strike="noStrike" kern="1200" cap="none" spc="0" normalizeH="0" baseline="0" noProof="0" dirty="0">
                <a:ln>
                  <a:noFill/>
                </a:ln>
                <a:solidFill>
                  <a:srgbClr val="103A5D"/>
                </a:solidFill>
                <a:effectLst/>
                <a:uLnTx/>
                <a:uFillTx/>
                <a:latin typeface="Lato"/>
                <a:ea typeface="Lato"/>
                <a:cs typeface="Lato"/>
              </a:rPr>
              <a:t>Deelnemers uitnodigen </a:t>
            </a:r>
          </a:p>
          <a:p>
            <a:pPr marL="361950" lvl="1" indent="-180975">
              <a:spcAft>
                <a:spcPts val="0"/>
              </a:spcAft>
              <a:buFont typeface="Arial" panose="020B0604020202020204" pitchFamily="34" charset="0"/>
              <a:buChar char="•"/>
              <a:defRPr/>
            </a:pPr>
            <a:r>
              <a:rPr lang="nl-NL" sz="1100" dirty="0">
                <a:solidFill>
                  <a:srgbClr val="103A5D"/>
                </a:solidFill>
                <a:latin typeface="Lato"/>
                <a:ea typeface="Lato"/>
                <a:cs typeface="Lato"/>
              </a:rPr>
              <a:t>Informatiebijeenkomst</a:t>
            </a:r>
          </a:p>
          <a:p>
            <a:pPr marL="361950" lvl="1" indent="-180975">
              <a:spcAft>
                <a:spcPts val="0"/>
              </a:spcAft>
              <a:buFont typeface="Arial" panose="020B0604020202020204" pitchFamily="34" charset="0"/>
              <a:buChar char="•"/>
              <a:defRPr/>
            </a:pPr>
            <a:r>
              <a:rPr lang="nl-NL" sz="1100" dirty="0">
                <a:solidFill>
                  <a:srgbClr val="103A5D"/>
                </a:solidFill>
                <a:latin typeface="Lato"/>
                <a:ea typeface="Lato"/>
                <a:cs typeface="Lato"/>
              </a:rPr>
              <a:t>H</a:t>
            </a:r>
            <a:r>
              <a:rPr kumimoji="0" lang="nl-NL" sz="1100" b="0" i="0" u="none" strike="noStrike" kern="1200" cap="none" spc="0" normalizeH="0" baseline="0" noProof="0" dirty="0" err="1">
                <a:ln>
                  <a:noFill/>
                </a:ln>
                <a:solidFill>
                  <a:srgbClr val="103A5D"/>
                </a:solidFill>
                <a:effectLst/>
                <a:uLnTx/>
                <a:uFillTx/>
                <a:latin typeface="Lato"/>
                <a:ea typeface="Lato"/>
                <a:cs typeface="Lato"/>
              </a:rPr>
              <a:t>ackathon</a:t>
            </a:r>
            <a:r>
              <a:rPr kumimoji="0" lang="nl-NL" sz="1100" b="0" i="0" u="none" strike="noStrike" kern="1200" cap="none" spc="0" normalizeH="0" baseline="0" noProof="0" dirty="0">
                <a:ln>
                  <a:noFill/>
                </a:ln>
                <a:solidFill>
                  <a:srgbClr val="103A5D"/>
                </a:solidFill>
                <a:effectLst/>
                <a:uLnTx/>
                <a:uFillTx/>
                <a:latin typeface="Lato"/>
                <a:ea typeface="Lato"/>
                <a:cs typeface="Lato"/>
              </a:rPr>
              <a:t> dag</a:t>
            </a:r>
          </a:p>
          <a:p>
            <a:pPr lvl="1" indent="-181120">
              <a:spcAft>
                <a:spcPts val="0"/>
              </a:spcAft>
              <a:buFont typeface="Arial" panose="020B0604020202020204" pitchFamily="34" charset="0"/>
              <a:buChar char="•"/>
              <a:defRPr/>
            </a:pPr>
            <a:r>
              <a:rPr kumimoji="0" lang="nl-NL" sz="1100" b="0" i="0" u="none" strike="noStrike" kern="1200" cap="none" spc="0" normalizeH="0" baseline="0" noProof="0" dirty="0">
                <a:ln>
                  <a:noFill/>
                </a:ln>
                <a:solidFill>
                  <a:srgbClr val="103A5D"/>
                </a:solidFill>
                <a:effectLst/>
                <a:uLnTx/>
                <a:uFillTx/>
                <a:latin typeface="Lato"/>
                <a:ea typeface="Lato"/>
                <a:cs typeface="Lato"/>
              </a:rPr>
              <a:t>Triage </a:t>
            </a:r>
            <a:r>
              <a:rPr lang="nl-NL" sz="1100" dirty="0">
                <a:solidFill>
                  <a:srgbClr val="103A5D"/>
                </a:solidFill>
                <a:latin typeface="Lato"/>
                <a:ea typeface="Lato"/>
                <a:cs typeface="Lato"/>
              </a:rPr>
              <a:t>en toebedelen issues</a:t>
            </a:r>
          </a:p>
          <a:p>
            <a:pPr lvl="1" indent="-181120">
              <a:spcAft>
                <a:spcPts val="0"/>
              </a:spcAft>
              <a:buFont typeface="Arial" panose="020B0604020202020204" pitchFamily="34" charset="0"/>
              <a:buChar char="•"/>
              <a:defRPr/>
            </a:pPr>
            <a:r>
              <a:rPr kumimoji="0" lang="nl-NL" sz="1100" b="0" i="0" u="none" strike="noStrike" kern="1200" cap="none" spc="0" normalizeH="0" baseline="0" noProof="0" dirty="0">
                <a:ln>
                  <a:noFill/>
                </a:ln>
                <a:solidFill>
                  <a:srgbClr val="103A5D"/>
                </a:solidFill>
                <a:effectLst/>
                <a:uLnTx/>
                <a:uFillTx/>
                <a:latin typeface="Lato"/>
                <a:ea typeface="Lato"/>
                <a:cs typeface="Lato"/>
              </a:rPr>
              <a:t>Rapportage</a:t>
            </a:r>
          </a:p>
          <a:p>
            <a:pPr lvl="1" indent="-181120">
              <a:spcAft>
                <a:spcPts val="0"/>
              </a:spcAft>
              <a:buFont typeface="Arial" panose="020B0604020202020204" pitchFamily="34" charset="0"/>
              <a:buChar char="•"/>
              <a:defRPr/>
            </a:pPr>
            <a:endParaRPr kumimoji="0" lang="nl-NL" sz="1100" b="0" i="0" u="none" strike="noStrike" kern="1200" cap="none" spc="0" normalizeH="0" baseline="0" noProof="0" dirty="0">
              <a:ln>
                <a:noFill/>
              </a:ln>
              <a:solidFill>
                <a:srgbClr val="103A5D"/>
              </a:solidFill>
              <a:effectLst/>
              <a:uLnTx/>
              <a:uFillTx/>
              <a:latin typeface="Lato"/>
              <a:ea typeface="Lato"/>
              <a:cs typeface="Lato"/>
            </a:endParaRPr>
          </a:p>
          <a:p>
            <a:pPr marL="0" marR="0" lvl="0" indent="0" algn="l" defTabSz="355742">
              <a:lnSpc>
                <a:spcPct val="100000"/>
              </a:lnSpc>
              <a:spcBef>
                <a:spcPts val="600"/>
              </a:spcBef>
              <a:spcAft>
                <a:spcPts val="600"/>
              </a:spcAft>
              <a:buClrTx/>
              <a:buSzTx/>
              <a:buFont typeface="Arial" panose="020B0604020202020204" pitchFamily="34" charset="0"/>
              <a:buNone/>
              <a:tabLst/>
              <a:defRPr/>
            </a:pPr>
            <a:r>
              <a:rPr kumimoji="0" lang="nl-NL" sz="1300" b="1" i="0" u="none" strike="noStrike" kern="1200" cap="none" spc="0" normalizeH="0" baseline="0" noProof="0" dirty="0">
                <a:ln>
                  <a:noFill/>
                </a:ln>
                <a:solidFill>
                  <a:srgbClr val="103A5D"/>
                </a:solidFill>
                <a:effectLst/>
                <a:uLnTx/>
                <a:uFillTx/>
                <a:latin typeface="+mn-lt"/>
                <a:ea typeface="+mn-ea"/>
                <a:cs typeface="+mn-cs"/>
              </a:rPr>
              <a:t>4. </a:t>
            </a:r>
            <a:r>
              <a:rPr lang="nl-NL" sz="1300" b="1" dirty="0">
                <a:solidFill>
                  <a:srgbClr val="103A5D"/>
                </a:solidFill>
                <a:latin typeface="+mn-lt"/>
              </a:rPr>
              <a:t>Bevindingen &amp; conclusie</a:t>
            </a:r>
            <a:endParaRPr lang="nl-NL" sz="1300" b="1" dirty="0">
              <a:solidFill>
                <a:srgbClr val="103A5D"/>
              </a:solidFill>
              <a:latin typeface="+mn-lt"/>
              <a:ea typeface="Lato"/>
              <a:cs typeface="Lato"/>
            </a:endParaRPr>
          </a:p>
          <a:p>
            <a:pPr marL="0" marR="0" lvl="0" indent="0" algn="l" defTabSz="355742">
              <a:lnSpc>
                <a:spcPct val="100000"/>
              </a:lnSpc>
              <a:spcBef>
                <a:spcPts val="0"/>
              </a:spcBef>
              <a:spcAft>
                <a:spcPts val="600"/>
              </a:spcAft>
              <a:buClrTx/>
              <a:buSzTx/>
              <a:buFont typeface="Arial" panose="020B0604020202020204" pitchFamily="34" charset="0"/>
              <a:buNone/>
              <a:tabLst/>
              <a:defRPr/>
            </a:pPr>
            <a:r>
              <a:rPr lang="nl-NL" sz="1100" dirty="0">
                <a:solidFill>
                  <a:srgbClr val="103A5D"/>
                </a:solidFill>
                <a:latin typeface="+mn-lt"/>
                <a:ea typeface="Lato"/>
                <a:cs typeface="Lato"/>
              </a:rPr>
              <a:t>In totaal zijn er 11 bevindingen opgenomen in deze rapportage. De belangrijkste bevindingen worden hieronder kort toegelicht:</a:t>
            </a:r>
          </a:p>
          <a:p>
            <a:pPr>
              <a:defRPr/>
            </a:pPr>
            <a:r>
              <a:rPr lang="nl-NL" sz="1100" dirty="0">
                <a:solidFill>
                  <a:srgbClr val="103A5D"/>
                </a:solidFill>
                <a:latin typeface="+mn-lt"/>
                <a:ea typeface="Lato"/>
                <a:cs typeface="Lato"/>
              </a:rPr>
              <a:t>Hackathon-deelnemers zijn goed voorbereid op de release van MedMij Afsprakenstelsel 2.1</a:t>
            </a:r>
          </a:p>
          <a:p>
            <a:pPr>
              <a:defRPr/>
            </a:pPr>
            <a:r>
              <a:rPr lang="nl-NL" sz="1100" dirty="0">
                <a:solidFill>
                  <a:srgbClr val="103A5D"/>
                </a:solidFill>
                <a:latin typeface="+mn-lt"/>
                <a:ea typeface="Lato"/>
                <a:cs typeface="Lato"/>
              </a:rPr>
              <a:t>Deelnemers pleiten voor verdere ontwikkeling van de gebruiksvriendelijkheid van de Langdurige Toestemmingen.</a:t>
            </a:r>
          </a:p>
          <a:p>
            <a:pPr>
              <a:defRPr/>
            </a:pPr>
            <a:r>
              <a:rPr lang="nl-NL" sz="1100" dirty="0">
                <a:solidFill>
                  <a:srgbClr val="103A5D"/>
                </a:solidFill>
                <a:latin typeface="+mn-lt"/>
                <a:ea typeface="Lato"/>
                <a:cs typeface="Lato"/>
              </a:rPr>
              <a:t>De token-interface bevatte bij een aantal deelnemende </a:t>
            </a:r>
            <a:r>
              <a:rPr lang="nl-NL" sz="1100" dirty="0" err="1">
                <a:solidFill>
                  <a:srgbClr val="103A5D"/>
                </a:solidFill>
                <a:latin typeface="+mn-lt"/>
                <a:ea typeface="Lato"/>
                <a:cs typeface="Lato"/>
              </a:rPr>
              <a:t>DVA’s</a:t>
            </a:r>
            <a:r>
              <a:rPr lang="nl-NL" sz="1100" dirty="0">
                <a:solidFill>
                  <a:srgbClr val="103A5D"/>
                </a:solidFill>
                <a:latin typeface="+mn-lt"/>
                <a:ea typeface="Lato"/>
                <a:cs typeface="Lato"/>
              </a:rPr>
              <a:t> nog onterecht de </a:t>
            </a:r>
            <a:r>
              <a:rPr lang="nl-NL" sz="1100" dirty="0" err="1">
                <a:solidFill>
                  <a:srgbClr val="103A5D"/>
                </a:solidFill>
                <a:latin typeface="+mn-lt"/>
                <a:ea typeface="Lato"/>
                <a:cs typeface="Lato"/>
              </a:rPr>
              <a:t>client_id</a:t>
            </a:r>
            <a:r>
              <a:rPr lang="nl-NL" sz="1100" dirty="0">
                <a:solidFill>
                  <a:srgbClr val="103A5D"/>
                </a:solidFill>
                <a:latin typeface="+mn-lt"/>
                <a:ea typeface="Lato"/>
                <a:cs typeface="Lato"/>
              </a:rPr>
              <a:t>. Tijdens de doorontwikkeling na de hackathon is besloten om het meegeven van de </a:t>
            </a:r>
            <a:r>
              <a:rPr lang="nl-NL" sz="1100" dirty="0" err="1">
                <a:solidFill>
                  <a:srgbClr val="103A5D"/>
                </a:solidFill>
                <a:latin typeface="+mn-lt"/>
                <a:ea typeface="Lato"/>
                <a:cs typeface="Lato"/>
              </a:rPr>
              <a:t>client_id</a:t>
            </a:r>
            <a:r>
              <a:rPr lang="nl-NL" sz="1100" dirty="0">
                <a:solidFill>
                  <a:srgbClr val="103A5D"/>
                </a:solidFill>
                <a:latin typeface="+mn-lt"/>
                <a:ea typeface="Lato"/>
                <a:cs typeface="Lato"/>
              </a:rPr>
              <a:t> verplicht </a:t>
            </a:r>
            <a:r>
              <a:rPr lang="nl-NL" sz="1100">
                <a:solidFill>
                  <a:srgbClr val="103A5D"/>
                </a:solidFill>
                <a:latin typeface="+mn-lt"/>
                <a:ea typeface="Lato"/>
                <a:cs typeface="Lato"/>
              </a:rPr>
              <a:t>te stellen. </a:t>
            </a:r>
            <a:endParaRPr lang="nl-NL" sz="1100" dirty="0">
              <a:solidFill>
                <a:srgbClr val="103A5D"/>
              </a:solidFill>
              <a:latin typeface="+mn-lt"/>
              <a:ea typeface="Lato"/>
              <a:cs typeface="Lato"/>
            </a:endParaRPr>
          </a:p>
          <a:p>
            <a:pPr>
              <a:defRPr/>
            </a:pPr>
            <a:r>
              <a:rPr lang="nl-NL" sz="1100" dirty="0">
                <a:solidFill>
                  <a:srgbClr val="103A5D"/>
                </a:solidFill>
                <a:latin typeface="+mn-lt"/>
                <a:ea typeface="Lato"/>
                <a:cs typeface="Lato"/>
              </a:rPr>
              <a:t>Mede door de issues beschreven in dit rapport is besloten door VZVZ en MedMij om aanvullende testmomenten te organiseren.</a:t>
            </a:r>
            <a:endParaRPr lang="nl-NL" sz="1100" dirty="0">
              <a:latin typeface="+mn-lt"/>
              <a:ea typeface="Lato"/>
              <a:cs typeface="Lato"/>
            </a:endParaRPr>
          </a:p>
          <a:p>
            <a:pPr marL="180975" indent="-180975"/>
            <a:endParaRPr lang="en-US" dirty="0">
              <a:latin typeface="+mn-lt"/>
              <a:ea typeface="Lato"/>
              <a:cs typeface="Lato"/>
            </a:endParaRPr>
          </a:p>
        </p:txBody>
      </p:sp>
      <p:sp>
        <p:nvSpPr>
          <p:cNvPr id="4" name="Slide Number Placeholder 3">
            <a:extLst>
              <a:ext uri="{FF2B5EF4-FFF2-40B4-BE49-F238E27FC236}">
                <a16:creationId xmlns:a16="http://schemas.microsoft.com/office/drawing/2014/main" id="{C7280EB4-3871-42A1-B45B-BB12D2B8A85E}"/>
              </a:ext>
            </a:extLst>
          </p:cNvPr>
          <p:cNvSpPr>
            <a:spLocks noGrp="1"/>
          </p:cNvSpPr>
          <p:nvPr>
            <p:ph type="sldNum" sz="quarter" idx="12"/>
          </p:nvPr>
        </p:nvSpPr>
        <p:spPr/>
        <p:txBody>
          <a:bodyPr/>
          <a:lstStyle/>
          <a:p>
            <a:pPr algn="l"/>
            <a:fld id="{D1A98CB6-53BB-054D-8874-55CB05D70D36}" type="slidenum">
              <a:rPr lang="nl-NL" smtClean="0"/>
              <a:pPr algn="l"/>
              <a:t>2</a:t>
            </a:fld>
            <a:endParaRPr lang="nl-NL"/>
          </a:p>
        </p:txBody>
      </p:sp>
      <p:sp>
        <p:nvSpPr>
          <p:cNvPr id="2" name="Tekstvak 1">
            <a:extLst>
              <a:ext uri="{FF2B5EF4-FFF2-40B4-BE49-F238E27FC236}">
                <a16:creationId xmlns:a16="http://schemas.microsoft.com/office/drawing/2014/main" id="{30FDD525-9DD1-A882-AE1F-1798280D254B}"/>
              </a:ext>
            </a:extLst>
          </p:cNvPr>
          <p:cNvSpPr txBox="1"/>
          <p:nvPr/>
        </p:nvSpPr>
        <p:spPr>
          <a:xfrm>
            <a:off x="453862" y="6442502"/>
            <a:ext cx="8807219" cy="415498"/>
          </a:xfrm>
          <a:prstGeom prst="rect">
            <a:avLst/>
          </a:prstGeom>
          <a:noFill/>
        </p:spPr>
        <p:txBody>
          <a:bodyPr wrap="none" rtlCol="0">
            <a:spAutoFit/>
          </a:bodyPr>
          <a:lstStyle/>
          <a:p>
            <a:r>
              <a:rPr lang="nl-NL" sz="1050" dirty="0"/>
              <a:t>*Na de hackathon Langdurige Toestemming zijn er testdagen voor de nieuwe release geweest, waarbij ook Langdurige Toestemmingen is getest. </a:t>
            </a:r>
          </a:p>
          <a:p>
            <a:r>
              <a:rPr lang="nl-NL" sz="1050" dirty="0"/>
              <a:t> Deze rapportage bevat geen bevindingen vanuit die testdagen.</a:t>
            </a:r>
          </a:p>
        </p:txBody>
      </p:sp>
    </p:spTree>
    <p:extLst>
      <p:ext uri="{BB962C8B-B14F-4D97-AF65-F5344CB8AC3E}">
        <p14:creationId xmlns:p14="http://schemas.microsoft.com/office/powerpoint/2010/main" val="193935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8C04C8-9555-4BF2-A362-928662B024F8}"/>
              </a:ext>
            </a:extLst>
          </p:cNvPr>
          <p:cNvSpPr>
            <a:spLocks noGrp="1"/>
          </p:cNvSpPr>
          <p:nvPr>
            <p:ph type="title"/>
          </p:nvPr>
        </p:nvSpPr>
        <p:spPr/>
        <p:txBody>
          <a:bodyPr anchor="t"/>
          <a:lstStyle/>
          <a:p>
            <a:r>
              <a:rPr lang="nl-NL" dirty="0"/>
              <a:t>Inhoudsopgave</a:t>
            </a:r>
            <a:endParaRPr lang="en-US" dirty="0"/>
          </a:p>
        </p:txBody>
      </p:sp>
      <p:sp>
        <p:nvSpPr>
          <p:cNvPr id="5" name="Slide Number Placeholder 4">
            <a:extLst>
              <a:ext uri="{FF2B5EF4-FFF2-40B4-BE49-F238E27FC236}">
                <a16:creationId xmlns:a16="http://schemas.microsoft.com/office/drawing/2014/main" id="{E6F6AC38-A54B-4E48-9327-878C5090655C}"/>
              </a:ext>
            </a:extLst>
          </p:cNvPr>
          <p:cNvSpPr>
            <a:spLocks noGrp="1"/>
          </p:cNvSpPr>
          <p:nvPr>
            <p:ph type="sldNum" sz="quarter" idx="12"/>
          </p:nvPr>
        </p:nvSpPr>
        <p:spPr/>
        <p:txBody>
          <a:bodyPr/>
          <a:lstStyle/>
          <a:p>
            <a:fld id="{D1A98CB6-53BB-054D-8874-55CB05D70D36}" type="slidenum">
              <a:rPr lang="nl-NL" smtClean="0"/>
              <a:pPr/>
              <a:t>3</a:t>
            </a:fld>
            <a:endParaRPr lang="nl-NL"/>
          </a:p>
        </p:txBody>
      </p:sp>
      <p:graphicFrame>
        <p:nvGraphicFramePr>
          <p:cNvPr id="9" name="Table 8">
            <a:extLst>
              <a:ext uri="{FF2B5EF4-FFF2-40B4-BE49-F238E27FC236}">
                <a16:creationId xmlns:a16="http://schemas.microsoft.com/office/drawing/2014/main" id="{81B0131B-67B8-49E3-81B0-2894F2FA0483}"/>
              </a:ext>
            </a:extLst>
          </p:cNvPr>
          <p:cNvGraphicFramePr>
            <a:graphicFrameLocks noGrp="1"/>
          </p:cNvGraphicFramePr>
          <p:nvPr>
            <p:extLst>
              <p:ext uri="{D42A27DB-BD31-4B8C-83A1-F6EECF244321}">
                <p14:modId xmlns:p14="http://schemas.microsoft.com/office/powerpoint/2010/main" val="3991478646"/>
              </p:ext>
            </p:extLst>
          </p:nvPr>
        </p:nvGraphicFramePr>
        <p:xfrm>
          <a:off x="6100310" y="1382713"/>
          <a:ext cx="5595891" cy="2808000"/>
        </p:xfrm>
        <a:graphic>
          <a:graphicData uri="http://schemas.openxmlformats.org/drawingml/2006/table">
            <a:tbl>
              <a:tblPr firstRow="1" bandRow="1">
                <a:tableStyleId>{5940675A-B579-460E-94D1-54222C63F5DA}</a:tableStyleId>
              </a:tblPr>
              <a:tblGrid>
                <a:gridCol w="455894">
                  <a:extLst>
                    <a:ext uri="{9D8B030D-6E8A-4147-A177-3AD203B41FA5}">
                      <a16:colId xmlns:a16="http://schemas.microsoft.com/office/drawing/2014/main" val="3067375269"/>
                    </a:ext>
                  </a:extLst>
                </a:gridCol>
                <a:gridCol w="4452429">
                  <a:extLst>
                    <a:ext uri="{9D8B030D-6E8A-4147-A177-3AD203B41FA5}">
                      <a16:colId xmlns:a16="http://schemas.microsoft.com/office/drawing/2014/main" val="2411176364"/>
                    </a:ext>
                  </a:extLst>
                </a:gridCol>
                <a:gridCol w="687568">
                  <a:extLst>
                    <a:ext uri="{9D8B030D-6E8A-4147-A177-3AD203B41FA5}">
                      <a16:colId xmlns:a16="http://schemas.microsoft.com/office/drawing/2014/main" val="4084690128"/>
                    </a:ext>
                  </a:extLst>
                </a:gridCol>
              </a:tblGrid>
              <a:tr h="936000">
                <a:tc>
                  <a:txBody>
                    <a:bodyPr/>
                    <a:lstStyle/>
                    <a:p>
                      <a:r>
                        <a:rPr lang="nl-NL" sz="2400" b="0" i="0" kern="1200" dirty="0">
                          <a:solidFill>
                            <a:schemeClr val="bg1"/>
                          </a:solidFill>
                          <a:latin typeface="Lato"/>
                          <a:ea typeface="+mn-ea"/>
                          <a:cs typeface="+mn-cs"/>
                        </a:rPr>
                        <a:t>1. </a:t>
                      </a:r>
                      <a:endParaRPr lang="en-US" sz="2400" b="0" i="0" kern="1200" dirty="0">
                        <a:solidFill>
                          <a:schemeClr val="bg1"/>
                        </a:solidFill>
                        <a:latin typeface="Lato" panose="020F0502020204030203" pitchFamily="34"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nl-NL" sz="2400" b="0" i="0" kern="1200" dirty="0">
                          <a:solidFill>
                            <a:schemeClr val="bg1"/>
                          </a:solidFill>
                          <a:latin typeface="Lato"/>
                          <a:ea typeface="+mn-ea"/>
                          <a:cs typeface="+mn-cs"/>
                        </a:rPr>
                        <a:t>Context &amp; doelstellingen</a:t>
                      </a:r>
                      <a:endParaRPr lang="en-US" sz="2400" b="0" i="0" kern="1200" dirty="0">
                        <a:solidFill>
                          <a:schemeClr val="bg1"/>
                        </a:solidFill>
                        <a:latin typeface="Lato"/>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2400" b="0" i="0" kern="1200">
                          <a:solidFill>
                            <a:schemeClr val="bg1"/>
                          </a:solidFill>
                          <a:latin typeface="Lato"/>
                          <a:ea typeface="+mn-ea"/>
                          <a:cs typeface="+mn-cs"/>
                        </a:rPr>
                        <a:t>4</a:t>
                      </a:r>
                      <a:endParaRPr lang="en-US" sz="2400" b="0" i="0" kern="1200">
                        <a:solidFill>
                          <a:schemeClr val="bg1"/>
                        </a:solidFill>
                        <a:latin typeface="Lato"/>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57473390"/>
                  </a:ext>
                </a:extLst>
              </a:tr>
              <a:tr h="936000">
                <a:tc>
                  <a:txBody>
                    <a:bodyPr/>
                    <a:lstStyle/>
                    <a:p>
                      <a:r>
                        <a:rPr lang="nl-NL" sz="2400" b="0" i="0" kern="1200">
                          <a:solidFill>
                            <a:schemeClr val="bg1"/>
                          </a:solidFill>
                          <a:latin typeface="Lato"/>
                          <a:ea typeface="+mn-ea"/>
                          <a:cs typeface="+mn-cs"/>
                        </a:rPr>
                        <a:t>2. </a:t>
                      </a:r>
                      <a:endParaRPr lang="en-US" sz="2400" b="0" i="0" kern="1200">
                        <a:solidFill>
                          <a:schemeClr val="bg1"/>
                        </a:solidFill>
                        <a:latin typeface="Lato" panose="020F0502020204030203" pitchFamily="34"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nl-NL" sz="2400" b="0" i="0" kern="1200" dirty="0">
                          <a:solidFill>
                            <a:schemeClr val="bg1"/>
                          </a:solidFill>
                          <a:latin typeface="Lato"/>
                          <a:ea typeface="+mn-ea"/>
                          <a:cs typeface="+mn-cs"/>
                        </a:rPr>
                        <a:t>Aanpak &amp; resultaten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2400" b="0" i="0" kern="1200">
                          <a:solidFill>
                            <a:schemeClr val="bg1"/>
                          </a:solidFill>
                          <a:latin typeface="Lato"/>
                          <a:ea typeface="+mn-ea"/>
                          <a:cs typeface="+mn-cs"/>
                        </a:rPr>
                        <a:t>7</a:t>
                      </a:r>
                      <a:endParaRPr lang="en-US" sz="2400" b="0" i="0" kern="1200">
                        <a:solidFill>
                          <a:schemeClr val="bg1"/>
                        </a:solidFill>
                        <a:latin typeface="Lato"/>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85545029"/>
                  </a:ext>
                </a:extLst>
              </a:tr>
              <a:tr h="936000">
                <a:tc>
                  <a:txBody>
                    <a:bodyPr/>
                    <a:lstStyle/>
                    <a:p>
                      <a:r>
                        <a:rPr lang="nl-NL" sz="2400" b="0" i="0" kern="1200">
                          <a:solidFill>
                            <a:schemeClr val="bg1"/>
                          </a:solidFill>
                          <a:latin typeface="Lato"/>
                          <a:ea typeface="+mn-ea"/>
                          <a:cs typeface="+mn-cs"/>
                        </a:rPr>
                        <a:t>3. </a:t>
                      </a:r>
                      <a:endParaRPr lang="en-US" sz="2400" b="0" i="0" kern="1200">
                        <a:solidFill>
                          <a:schemeClr val="bg1"/>
                        </a:solidFill>
                        <a:latin typeface="Lato" panose="020F0502020204030203" pitchFamily="34" charset="77"/>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nl-NL" sz="2400" b="0" i="0" kern="1200" dirty="0">
                          <a:solidFill>
                            <a:schemeClr val="bg1"/>
                          </a:solidFill>
                          <a:latin typeface="Lato"/>
                          <a:ea typeface="+mn-ea"/>
                          <a:cs typeface="+mn-cs"/>
                        </a:rPr>
                        <a:t>Bevindingen</a:t>
                      </a:r>
                      <a:endParaRPr lang="en-US" sz="2400" b="0" i="0" kern="1200" dirty="0">
                        <a:solidFill>
                          <a:schemeClr val="bg1"/>
                        </a:solidFill>
                        <a:latin typeface="Lato"/>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2400" b="0" i="0" kern="1200" dirty="0">
                          <a:solidFill>
                            <a:schemeClr val="bg1"/>
                          </a:solidFill>
                          <a:latin typeface="Lato"/>
                          <a:ea typeface="+mn-ea"/>
                          <a:cs typeface="+mn-cs"/>
                        </a:rPr>
                        <a:t>11</a:t>
                      </a:r>
                      <a:endParaRPr lang="en-US" sz="2400" b="0" i="0" kern="1200" dirty="0">
                        <a:solidFill>
                          <a:schemeClr val="bg1"/>
                        </a:solidFill>
                        <a:latin typeface="Lato"/>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77263923"/>
                  </a:ext>
                </a:extLst>
              </a:tr>
            </a:tbl>
          </a:graphicData>
        </a:graphic>
      </p:graphicFrame>
    </p:spTree>
    <p:extLst>
      <p:ext uri="{BB962C8B-B14F-4D97-AF65-F5344CB8AC3E}">
        <p14:creationId xmlns:p14="http://schemas.microsoft.com/office/powerpoint/2010/main" val="219720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69BE043E-68ED-4719-8AA3-EE219F7CC7A6}"/>
              </a:ext>
            </a:extLst>
          </p:cNvPr>
          <p:cNvSpPr>
            <a:spLocks noGrp="1"/>
          </p:cNvSpPr>
          <p:nvPr>
            <p:ph type="sldNum" sz="quarter" idx="12"/>
          </p:nvPr>
        </p:nvSpPr>
        <p:spPr/>
        <p:txBody>
          <a:bodyPr/>
          <a:lstStyle/>
          <a:p>
            <a:fld id="{D1A98CB6-53BB-054D-8874-55CB05D70D36}" type="slidenum">
              <a:rPr lang="nl-NL" smtClean="0"/>
              <a:pPr/>
              <a:t>4</a:t>
            </a:fld>
            <a:endParaRPr lang="nl-NL"/>
          </a:p>
        </p:txBody>
      </p:sp>
      <p:sp>
        <p:nvSpPr>
          <p:cNvPr id="3" name="Ondertitel 2">
            <a:extLst>
              <a:ext uri="{FF2B5EF4-FFF2-40B4-BE49-F238E27FC236}">
                <a16:creationId xmlns:a16="http://schemas.microsoft.com/office/drawing/2014/main" id="{BE8F7DA5-88ED-4098-9BED-D198541E7AEC}"/>
              </a:ext>
            </a:extLst>
          </p:cNvPr>
          <p:cNvSpPr>
            <a:spLocks noGrp="1"/>
          </p:cNvSpPr>
          <p:nvPr>
            <p:ph type="subTitle" idx="13"/>
          </p:nvPr>
        </p:nvSpPr>
        <p:spPr/>
        <p:txBody>
          <a:bodyPr>
            <a:normAutofit/>
          </a:bodyPr>
          <a:lstStyle/>
          <a:p>
            <a:r>
              <a:rPr lang="nl-NL" sz="6000" b="1">
                <a:solidFill>
                  <a:schemeClr val="tx2"/>
                </a:solidFill>
              </a:rPr>
              <a:t>Context &amp; doelstellingen</a:t>
            </a:r>
            <a:endParaRPr lang="en-US" sz="6000" b="1">
              <a:solidFill>
                <a:schemeClr val="tx2"/>
              </a:solidFill>
            </a:endParaRPr>
          </a:p>
        </p:txBody>
      </p:sp>
      <p:sp>
        <p:nvSpPr>
          <p:cNvPr id="4" name="Titel 3">
            <a:extLst>
              <a:ext uri="{FF2B5EF4-FFF2-40B4-BE49-F238E27FC236}">
                <a16:creationId xmlns:a16="http://schemas.microsoft.com/office/drawing/2014/main" id="{BA2B49D5-A9D7-4520-9066-4FDD833CEF90}"/>
              </a:ext>
            </a:extLst>
          </p:cNvPr>
          <p:cNvSpPr>
            <a:spLocks noGrp="1"/>
          </p:cNvSpPr>
          <p:nvPr>
            <p:ph type="title"/>
          </p:nvPr>
        </p:nvSpPr>
        <p:spPr/>
        <p:txBody>
          <a:bodyPr/>
          <a:lstStyle/>
          <a:p>
            <a:r>
              <a:rPr lang="nl-NL"/>
              <a:t>Hoofdstuk 1</a:t>
            </a:r>
            <a:endParaRPr lang="en-US"/>
          </a:p>
        </p:txBody>
      </p:sp>
    </p:spTree>
    <p:extLst>
      <p:ext uri="{BB962C8B-B14F-4D97-AF65-F5344CB8AC3E}">
        <p14:creationId xmlns:p14="http://schemas.microsoft.com/office/powerpoint/2010/main" val="148458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43F906-4EE1-4DC4-B9C1-EF05FA01C312}"/>
              </a:ext>
            </a:extLst>
          </p:cNvPr>
          <p:cNvSpPr>
            <a:spLocks noGrp="1"/>
          </p:cNvSpPr>
          <p:nvPr>
            <p:ph type="title"/>
          </p:nvPr>
        </p:nvSpPr>
        <p:spPr/>
        <p:txBody>
          <a:bodyPr/>
          <a:lstStyle/>
          <a:p>
            <a:r>
              <a:rPr lang="nl-NL"/>
              <a:t>Context</a:t>
            </a:r>
          </a:p>
        </p:txBody>
      </p:sp>
      <p:sp>
        <p:nvSpPr>
          <p:cNvPr id="3" name="Tijdelijke aanduiding voor inhoud 2">
            <a:extLst>
              <a:ext uri="{FF2B5EF4-FFF2-40B4-BE49-F238E27FC236}">
                <a16:creationId xmlns:a16="http://schemas.microsoft.com/office/drawing/2014/main" id="{9C3C192F-99E4-49C0-8BBC-A5C3BE7F8ECC}"/>
              </a:ext>
            </a:extLst>
          </p:cNvPr>
          <p:cNvSpPr>
            <a:spLocks noGrp="1"/>
          </p:cNvSpPr>
          <p:nvPr>
            <p:ph sz="half" idx="1"/>
          </p:nvPr>
        </p:nvSpPr>
        <p:spPr/>
        <p:txBody>
          <a:bodyPr vert="horz" lIns="91440" tIns="45720" rIns="91440" bIns="45720" numCol="1" spcCol="180000" rtlCol="0" anchor="t">
            <a:noAutofit/>
          </a:bodyPr>
          <a:lstStyle/>
          <a:p>
            <a:pPr marL="0" indent="0">
              <a:buNone/>
              <a:defRPr/>
            </a:pPr>
            <a:r>
              <a:rPr lang="nl-NL" sz="1300" b="1" dirty="0">
                <a:solidFill>
                  <a:srgbClr val="103A5D"/>
                </a:solidFill>
                <a:latin typeface="+mn-lt"/>
                <a:cs typeface="Segoe UI"/>
              </a:rPr>
              <a:t>Langdurige Toestemmingen</a:t>
            </a:r>
          </a:p>
          <a:p>
            <a:pPr marL="0" indent="0">
              <a:buNone/>
              <a:defRPr/>
            </a:pPr>
            <a:r>
              <a:rPr lang="nl-NL" sz="1100" dirty="0">
                <a:solidFill>
                  <a:srgbClr val="103A5D"/>
                </a:solidFill>
                <a:latin typeface="+mn-lt"/>
                <a:ea typeface="Lato"/>
                <a:cs typeface="Segoe UI"/>
              </a:rPr>
              <a:t>Vanaf 31 januari 2024 is de nieuwe release van het MedMij Afsprakenstelsel live (2.1). Een belangrijke verandering in deze release is dat Langdurige Toestemmingen verplicht wordt gesteld </a:t>
            </a:r>
            <a:r>
              <a:rPr lang="nl-NL" sz="1100" dirty="0">
                <a:solidFill>
                  <a:srgbClr val="103A5D"/>
                </a:solidFill>
                <a:latin typeface="+mn-lt"/>
                <a:ea typeface="Lato"/>
                <a:cs typeface="Segoe UI"/>
                <a:hlinkClick r:id="rId3"/>
              </a:rPr>
              <a:t>(zie MedMij Afsprakenstelsel)</a:t>
            </a:r>
            <a:r>
              <a:rPr lang="nl-NL" sz="1100" dirty="0">
                <a:solidFill>
                  <a:srgbClr val="103A5D"/>
                </a:solidFill>
                <a:latin typeface="+mn-lt"/>
                <a:ea typeface="Lato"/>
                <a:cs typeface="Segoe UI"/>
              </a:rPr>
              <a:t>. De functionaliteit Langdurige Toestemmingen is het resultaat van een </a:t>
            </a:r>
            <a:r>
              <a:rPr lang="nl-NL" sz="1100" dirty="0" err="1">
                <a:solidFill>
                  <a:srgbClr val="103A5D"/>
                </a:solidFill>
                <a:latin typeface="+mn-lt"/>
                <a:ea typeface="Lato"/>
                <a:cs typeface="Segoe UI"/>
              </a:rPr>
              <a:t>PoC</a:t>
            </a:r>
            <a:r>
              <a:rPr lang="nl-NL" sz="1100" dirty="0">
                <a:solidFill>
                  <a:srgbClr val="103A5D"/>
                </a:solidFill>
                <a:latin typeface="+mn-lt"/>
                <a:ea typeface="Lato"/>
                <a:cs typeface="Segoe UI"/>
              </a:rPr>
              <a:t> waarin mogelijke oplossingen werden verkend om het veelvuldige inloggen via DigiD voor PGO-gebruikers te verminderen. Hierbij werd de functionaliteit Langdurige Toestemmingen aangedragen als oplossing. </a:t>
            </a:r>
          </a:p>
          <a:p>
            <a:pPr marL="0" indent="0">
              <a:buNone/>
              <a:defRPr/>
            </a:pPr>
            <a:r>
              <a:rPr lang="nl-NL" sz="1100" dirty="0">
                <a:solidFill>
                  <a:srgbClr val="103A5D"/>
                </a:solidFill>
                <a:latin typeface="+mn-lt"/>
                <a:ea typeface="Lato"/>
                <a:cs typeface="Segoe UI"/>
              </a:rPr>
              <a:t>Een Langdurige Toestemming houdt in dat de PGO-gebruiker voor langere tijd (zes maanden) toestemming geeft voor het uitwisselen van gegevens tussen een zorgaanbieder en de PGO van de gebruiker. Hierdoor hoeft de gebruiker niet opnieuw in te loggen bij DigiD wanneer gegevens bij dezelfde zorgaanbieder opgehaald worden (figuur 1). Als een gebruiker inlogt in zijn of haar PGO binnen deze periode, dan wordt de geldigheidsduur van de Langdurige Toestemming opnieuw verlengd naar zes maanden. Als een gebruiker niet binnen deze zes maanden opnieuw inlogt in zijn of haar PGO, dan vervalt de langdurige toestemming definitief. Een gebruiker kan dan altijd nog opnieuw een nieuwe Langdurige Toestemming afgeven. </a:t>
            </a:r>
          </a:p>
          <a:p>
            <a:pPr marL="0" indent="0">
              <a:buNone/>
              <a:defRPr/>
            </a:pPr>
            <a:r>
              <a:rPr lang="nl-NL" sz="1100" dirty="0">
                <a:solidFill>
                  <a:srgbClr val="103A5D"/>
                </a:solidFill>
                <a:latin typeface="+mn-lt"/>
                <a:ea typeface="Lato"/>
                <a:cs typeface="Segoe UI"/>
              </a:rPr>
              <a:t>Om MedMij-deelnemers te ondersteunen bij het implementeren van Langdurige Toestemmingen en om mogelijke issues in kaart rond het concept van Langdurige Toestemmingen, is aan PROVES gevraagd om deze hackathon Langdurige Toestemmingen te organiseren. </a:t>
            </a:r>
          </a:p>
          <a:p>
            <a:pPr marL="0" indent="0">
              <a:buNone/>
              <a:defRPr/>
            </a:pPr>
            <a:endParaRPr lang="nl-NL" sz="1100" dirty="0">
              <a:solidFill>
                <a:srgbClr val="103A5D"/>
              </a:solidFill>
              <a:latin typeface="+mn-lt"/>
              <a:ea typeface="Lato"/>
              <a:cs typeface="Segoe UI"/>
            </a:endParaRPr>
          </a:p>
          <a:p>
            <a:pPr marL="0" indent="0">
              <a:buNone/>
              <a:defRPr/>
            </a:pPr>
            <a:endParaRPr lang="nl-NL" sz="1100" dirty="0">
              <a:solidFill>
                <a:srgbClr val="103A5D"/>
              </a:solidFill>
              <a:latin typeface="+mn-lt"/>
              <a:ea typeface="Lato"/>
              <a:cs typeface="Segoe UI"/>
            </a:endParaRPr>
          </a:p>
        </p:txBody>
      </p:sp>
      <p:sp>
        <p:nvSpPr>
          <p:cNvPr id="9" name="Content Placeholder 8">
            <a:extLst>
              <a:ext uri="{FF2B5EF4-FFF2-40B4-BE49-F238E27FC236}">
                <a16:creationId xmlns:a16="http://schemas.microsoft.com/office/drawing/2014/main" id="{43BE457F-E5E3-3F4A-1C60-B8D540BDBCD0}"/>
              </a:ext>
            </a:extLst>
          </p:cNvPr>
          <p:cNvSpPr>
            <a:spLocks noGrp="1"/>
          </p:cNvSpPr>
          <p:nvPr>
            <p:ph sz="half" idx="2"/>
          </p:nvPr>
        </p:nvSpPr>
        <p:spPr/>
        <p:txBody>
          <a:bodyPr vert="horz" lIns="91440" tIns="45720" rIns="91440" bIns="45720" rtlCol="0" anchor="t">
            <a:normAutofit/>
          </a:bodyPr>
          <a:lstStyle/>
          <a:p>
            <a:pPr marL="0" indent="0">
              <a:buNone/>
            </a:pPr>
            <a:r>
              <a:rPr lang="nl-NL" sz="1300" b="1" dirty="0">
                <a:latin typeface="+mn-lt"/>
                <a:ea typeface="Lato"/>
                <a:cs typeface="Segoe UI"/>
              </a:rPr>
              <a:t>Doelstellingen</a:t>
            </a:r>
            <a:endParaRPr lang="nl-NL" sz="1300" dirty="0">
              <a:latin typeface="+mn-lt"/>
              <a:ea typeface="Lato"/>
              <a:cs typeface="Segoe UI"/>
            </a:endParaRPr>
          </a:p>
          <a:p>
            <a:pPr>
              <a:lnSpc>
                <a:spcPct val="107000"/>
              </a:lnSpc>
              <a:spcAft>
                <a:spcPts val="800"/>
              </a:spcAft>
            </a:pPr>
            <a:r>
              <a:rPr lang="nl-NL" sz="1100" dirty="0">
                <a:effectLst/>
                <a:latin typeface="Lato" panose="020F0502020204030203" pitchFamily="34" charset="0"/>
                <a:ea typeface="Lato" panose="020F0502020204030203" pitchFamily="34" charset="0"/>
                <a:cs typeface="Times New Roman" panose="02020603050405020304" pitchFamily="18" charset="0"/>
              </a:rPr>
              <a:t>De hackathon heeft als doelstelling om MedMij-deelnemers te ondersteunen in de implementatie van de functionaliteit Langdurige Toestemmingen. </a:t>
            </a:r>
          </a:p>
          <a:p>
            <a:pPr>
              <a:lnSpc>
                <a:spcPct val="107000"/>
              </a:lnSpc>
              <a:spcAft>
                <a:spcPts val="800"/>
              </a:spcAft>
            </a:pPr>
            <a:r>
              <a:rPr lang="nl-NL" sz="1100" dirty="0">
                <a:effectLst/>
                <a:latin typeface="Lato" panose="020F0502020204030203" pitchFamily="34" charset="0"/>
                <a:ea typeface="Lato" panose="020F0502020204030203" pitchFamily="34" charset="0"/>
                <a:cs typeface="Times New Roman" panose="02020603050405020304" pitchFamily="18" charset="0"/>
              </a:rPr>
              <a:t>Mogelijke </a:t>
            </a:r>
            <a:r>
              <a:rPr lang="nl-NL" sz="1100" dirty="0">
                <a:latin typeface="Lato" panose="020F0502020204030203" pitchFamily="34" charset="0"/>
                <a:ea typeface="Lato" panose="020F0502020204030203" pitchFamily="34" charset="0"/>
                <a:cs typeface="Times New Roman" panose="02020603050405020304" pitchFamily="18" charset="0"/>
              </a:rPr>
              <a:t>i</a:t>
            </a:r>
            <a:r>
              <a:rPr lang="nl-NL" sz="1100" dirty="0">
                <a:effectLst/>
                <a:latin typeface="Lato" panose="020F0502020204030203" pitchFamily="34" charset="0"/>
                <a:ea typeface="Lato" panose="020F0502020204030203" pitchFamily="34" charset="0"/>
                <a:cs typeface="Times New Roman" panose="02020603050405020304" pitchFamily="18" charset="0"/>
              </a:rPr>
              <a:t>ssues rondom de implementatie van </a:t>
            </a:r>
            <a:r>
              <a:rPr lang="nl-NL" sz="1100" dirty="0">
                <a:latin typeface="Lato" panose="020F0502020204030203" pitchFamily="34" charset="0"/>
                <a:ea typeface="Lato" panose="020F0502020204030203" pitchFamily="34" charset="0"/>
                <a:cs typeface="Times New Roman" panose="02020603050405020304" pitchFamily="18" charset="0"/>
              </a:rPr>
              <a:t>de functionaliteit </a:t>
            </a:r>
            <a:r>
              <a:rPr lang="nl-NL" sz="1100" dirty="0">
                <a:effectLst/>
                <a:latin typeface="Lato" panose="020F0502020204030203" pitchFamily="34" charset="0"/>
                <a:ea typeface="Lato" panose="020F0502020204030203" pitchFamily="34" charset="0"/>
                <a:cs typeface="Times New Roman" panose="02020603050405020304" pitchFamily="18" charset="0"/>
              </a:rPr>
              <a:t>Langdurige Toestemmingen in kaart te brengen. </a:t>
            </a:r>
          </a:p>
          <a:p>
            <a:pPr marL="0" indent="0">
              <a:buNone/>
            </a:pPr>
            <a:endParaRPr lang="nl-NL" dirty="0">
              <a:latin typeface="+mn-lt"/>
              <a:ea typeface="Lato" panose="020F0502020204030203" pitchFamily="34" charset="77"/>
              <a:cs typeface="Segoe UI"/>
            </a:endParaRPr>
          </a:p>
        </p:txBody>
      </p:sp>
      <p:sp>
        <p:nvSpPr>
          <p:cNvPr id="4" name="Tijdelijke aanduiding voor dianummer 3">
            <a:extLst>
              <a:ext uri="{FF2B5EF4-FFF2-40B4-BE49-F238E27FC236}">
                <a16:creationId xmlns:a16="http://schemas.microsoft.com/office/drawing/2014/main" id="{41885DD6-7AE4-4260-B8F4-9DC5C1A093BE}"/>
              </a:ext>
            </a:extLst>
          </p:cNvPr>
          <p:cNvSpPr>
            <a:spLocks noGrp="1"/>
          </p:cNvSpPr>
          <p:nvPr>
            <p:ph type="sldNum" sz="quarter" idx="12"/>
          </p:nvPr>
        </p:nvSpPr>
        <p:spPr/>
        <p:txBody>
          <a:bodyPr/>
          <a:lstStyle/>
          <a:p>
            <a:pPr algn="l"/>
            <a:fld id="{D1A98CB6-53BB-054D-8874-55CB05D70D36}" type="slidenum">
              <a:rPr lang="nl-NL" smtClean="0"/>
              <a:pPr algn="l"/>
              <a:t>5</a:t>
            </a:fld>
            <a:endParaRPr lang="nl-NL"/>
          </a:p>
        </p:txBody>
      </p:sp>
      <p:grpSp>
        <p:nvGrpSpPr>
          <p:cNvPr id="112" name="Groep 111">
            <a:extLst>
              <a:ext uri="{FF2B5EF4-FFF2-40B4-BE49-F238E27FC236}">
                <a16:creationId xmlns:a16="http://schemas.microsoft.com/office/drawing/2014/main" id="{2397DA10-1242-5632-FB77-E48DD2EF1622}"/>
              </a:ext>
            </a:extLst>
          </p:cNvPr>
          <p:cNvGrpSpPr/>
          <p:nvPr/>
        </p:nvGrpSpPr>
        <p:grpSpPr>
          <a:xfrm>
            <a:off x="6332723" y="2781409"/>
            <a:ext cx="4918022" cy="3054285"/>
            <a:chOff x="6910239" y="2829535"/>
            <a:chExt cx="4918022" cy="3054285"/>
          </a:xfrm>
        </p:grpSpPr>
        <p:cxnSp>
          <p:nvCxnSpPr>
            <p:cNvPr id="26" name="Rechte verbindingslijn met pijl 25">
              <a:extLst>
                <a:ext uri="{FF2B5EF4-FFF2-40B4-BE49-F238E27FC236}">
                  <a16:creationId xmlns:a16="http://schemas.microsoft.com/office/drawing/2014/main" id="{6A03908D-FA5F-883C-7022-71B528B992A5}"/>
                </a:ext>
              </a:extLst>
            </p:cNvPr>
            <p:cNvCxnSpPr>
              <a:cxnSpLocks/>
              <a:stCxn id="31" idx="2"/>
              <a:endCxn id="29" idx="0"/>
            </p:cNvCxnSpPr>
            <p:nvPr/>
          </p:nvCxnSpPr>
          <p:spPr>
            <a:xfrm>
              <a:off x="8119988" y="3341792"/>
              <a:ext cx="0" cy="306338"/>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cxnSp>
          <p:nvCxnSpPr>
            <p:cNvPr id="27" name="Verbindingslijn: gekromd 26">
              <a:extLst>
                <a:ext uri="{FF2B5EF4-FFF2-40B4-BE49-F238E27FC236}">
                  <a16:creationId xmlns:a16="http://schemas.microsoft.com/office/drawing/2014/main" id="{03427FB5-955F-D79E-4502-DC32D5D60380}"/>
                </a:ext>
              </a:extLst>
            </p:cNvPr>
            <p:cNvCxnSpPr>
              <a:cxnSpLocks/>
              <a:stCxn id="31" idx="3"/>
              <a:endCxn id="30" idx="0"/>
            </p:cNvCxnSpPr>
            <p:nvPr/>
          </p:nvCxnSpPr>
          <p:spPr>
            <a:xfrm>
              <a:off x="9329736" y="3085664"/>
              <a:ext cx="1439667" cy="965314"/>
            </a:xfrm>
            <a:prstGeom prst="curvedConnector2">
              <a:avLst/>
            </a:prstGeom>
            <a:ln w="28575">
              <a:solidFill>
                <a:schemeClr val="accent3"/>
              </a:solidFill>
              <a:tailEnd type="triangle"/>
            </a:ln>
          </p:spPr>
          <p:style>
            <a:lnRef idx="1">
              <a:schemeClr val="dk1"/>
            </a:lnRef>
            <a:fillRef idx="0">
              <a:schemeClr val="dk1"/>
            </a:fillRef>
            <a:effectRef idx="0">
              <a:schemeClr val="dk1"/>
            </a:effectRef>
            <a:fontRef idx="minor">
              <a:schemeClr val="tx1"/>
            </a:fontRef>
          </p:style>
        </p:cxnSp>
        <p:sp>
          <p:nvSpPr>
            <p:cNvPr id="28" name="Rechthoek 27">
              <a:extLst>
                <a:ext uri="{FF2B5EF4-FFF2-40B4-BE49-F238E27FC236}">
                  <a16:creationId xmlns:a16="http://schemas.microsoft.com/office/drawing/2014/main" id="{BB2CDAC2-B7DE-6CCF-AC88-E7B85801EDF2}"/>
                </a:ext>
              </a:extLst>
            </p:cNvPr>
            <p:cNvSpPr/>
            <p:nvPr/>
          </p:nvSpPr>
          <p:spPr>
            <a:xfrm>
              <a:off x="6910240" y="4466725"/>
              <a:ext cx="2419497" cy="50550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sz="1200" dirty="0"/>
                <a:t>Toestemming geven voor delen gegevens van zorgaanbieder naar de PGO</a:t>
              </a:r>
              <a:endParaRPr lang="en-US" sz="1200" dirty="0"/>
            </a:p>
          </p:txBody>
        </p:sp>
        <p:sp>
          <p:nvSpPr>
            <p:cNvPr id="29" name="Rechthoek 28">
              <a:extLst>
                <a:ext uri="{FF2B5EF4-FFF2-40B4-BE49-F238E27FC236}">
                  <a16:creationId xmlns:a16="http://schemas.microsoft.com/office/drawing/2014/main" id="{3F4DACFF-59EC-4AD9-E46F-D6E0C44CE155}"/>
                </a:ext>
              </a:extLst>
            </p:cNvPr>
            <p:cNvSpPr/>
            <p:nvPr/>
          </p:nvSpPr>
          <p:spPr>
            <a:xfrm>
              <a:off x="6910239" y="3648130"/>
              <a:ext cx="2419497" cy="51225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sz="1200" dirty="0"/>
                <a:t>DigiD inlog</a:t>
              </a:r>
              <a:endParaRPr lang="en-US" sz="1200" dirty="0"/>
            </a:p>
          </p:txBody>
        </p:sp>
        <p:sp>
          <p:nvSpPr>
            <p:cNvPr id="30" name="Rechthoek 29">
              <a:extLst>
                <a:ext uri="{FF2B5EF4-FFF2-40B4-BE49-F238E27FC236}">
                  <a16:creationId xmlns:a16="http://schemas.microsoft.com/office/drawing/2014/main" id="{8B5B526C-D11C-99FE-1804-C2F61A800CA2}"/>
                </a:ext>
              </a:extLst>
            </p:cNvPr>
            <p:cNvSpPr/>
            <p:nvPr/>
          </p:nvSpPr>
          <p:spPr>
            <a:xfrm>
              <a:off x="9854053" y="4050978"/>
              <a:ext cx="1830699" cy="51225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sz="1200" dirty="0"/>
                <a:t>Langdurige toestemming</a:t>
              </a:r>
            </a:p>
          </p:txBody>
        </p:sp>
        <p:sp>
          <p:nvSpPr>
            <p:cNvPr id="31" name="Rechthoek 30">
              <a:extLst>
                <a:ext uri="{FF2B5EF4-FFF2-40B4-BE49-F238E27FC236}">
                  <a16:creationId xmlns:a16="http://schemas.microsoft.com/office/drawing/2014/main" id="{4362945B-3007-A1D3-393F-BD4324246DD6}"/>
                </a:ext>
              </a:extLst>
            </p:cNvPr>
            <p:cNvSpPr/>
            <p:nvPr/>
          </p:nvSpPr>
          <p:spPr>
            <a:xfrm>
              <a:off x="6910240" y="2829535"/>
              <a:ext cx="2419496" cy="51225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sz="1200" dirty="0"/>
                <a:t>Verzamelen medische gegevens vanuit de PGO </a:t>
              </a:r>
            </a:p>
            <a:p>
              <a:pPr algn="ctr"/>
              <a:endParaRPr lang="en-US" sz="1200" dirty="0"/>
            </a:p>
          </p:txBody>
        </p:sp>
        <p:sp>
          <p:nvSpPr>
            <p:cNvPr id="32" name="Rechthoek 31">
              <a:extLst>
                <a:ext uri="{FF2B5EF4-FFF2-40B4-BE49-F238E27FC236}">
                  <a16:creationId xmlns:a16="http://schemas.microsoft.com/office/drawing/2014/main" id="{B7277E29-DE90-0B02-88B6-43890D6F1636}"/>
                </a:ext>
              </a:extLst>
            </p:cNvPr>
            <p:cNvSpPr/>
            <p:nvPr/>
          </p:nvSpPr>
          <p:spPr>
            <a:xfrm>
              <a:off x="6910239" y="5274995"/>
              <a:ext cx="2419497" cy="50550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sz="1200" dirty="0"/>
                <a:t>Overzicht verzamelde gegevens in de PGO</a:t>
              </a:r>
              <a:endParaRPr lang="en-US" sz="1200" i="1" dirty="0"/>
            </a:p>
          </p:txBody>
        </p:sp>
        <p:cxnSp>
          <p:nvCxnSpPr>
            <p:cNvPr id="33" name="Rechte verbindingslijn met pijl 32">
              <a:extLst>
                <a:ext uri="{FF2B5EF4-FFF2-40B4-BE49-F238E27FC236}">
                  <a16:creationId xmlns:a16="http://schemas.microsoft.com/office/drawing/2014/main" id="{6296B01D-04F9-CDD9-32D7-068902CBDAF3}"/>
                </a:ext>
              </a:extLst>
            </p:cNvPr>
            <p:cNvCxnSpPr>
              <a:cxnSpLocks/>
              <a:stCxn id="29" idx="2"/>
              <a:endCxn id="28" idx="0"/>
            </p:cNvCxnSpPr>
            <p:nvPr/>
          </p:nvCxnSpPr>
          <p:spPr>
            <a:xfrm>
              <a:off x="8119988" y="4160387"/>
              <a:ext cx="1" cy="306338"/>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cxnSp>
          <p:nvCxnSpPr>
            <p:cNvPr id="34" name="Rechte verbindingslijn met pijl 33">
              <a:extLst>
                <a:ext uri="{FF2B5EF4-FFF2-40B4-BE49-F238E27FC236}">
                  <a16:creationId xmlns:a16="http://schemas.microsoft.com/office/drawing/2014/main" id="{98E9646A-908E-9018-8F8C-4063F9C3E057}"/>
                </a:ext>
              </a:extLst>
            </p:cNvPr>
            <p:cNvCxnSpPr>
              <a:cxnSpLocks/>
              <a:stCxn id="28" idx="2"/>
              <a:endCxn id="32" idx="0"/>
            </p:cNvCxnSpPr>
            <p:nvPr/>
          </p:nvCxnSpPr>
          <p:spPr>
            <a:xfrm flipH="1">
              <a:off x="8119988" y="4972226"/>
              <a:ext cx="1" cy="302769"/>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cxnSp>
          <p:nvCxnSpPr>
            <p:cNvPr id="35" name="Verbindingslijn: gekromd 34">
              <a:extLst>
                <a:ext uri="{FF2B5EF4-FFF2-40B4-BE49-F238E27FC236}">
                  <a16:creationId xmlns:a16="http://schemas.microsoft.com/office/drawing/2014/main" id="{1BFE7FC7-EF2A-6E1B-179B-913C3DC2EDC7}"/>
                </a:ext>
              </a:extLst>
            </p:cNvPr>
            <p:cNvCxnSpPr>
              <a:cxnSpLocks/>
              <a:stCxn id="30" idx="2"/>
              <a:endCxn id="32" idx="3"/>
            </p:cNvCxnSpPr>
            <p:nvPr/>
          </p:nvCxnSpPr>
          <p:spPr>
            <a:xfrm rot="5400000">
              <a:off x="9567315" y="4325657"/>
              <a:ext cx="964511" cy="1439667"/>
            </a:xfrm>
            <a:prstGeom prst="curvedConnector2">
              <a:avLst/>
            </a:prstGeom>
            <a:ln w="28575">
              <a:solidFill>
                <a:schemeClr val="accent3"/>
              </a:solidFill>
              <a:tailEnd type="triangle"/>
            </a:ln>
          </p:spPr>
          <p:style>
            <a:lnRef idx="1">
              <a:schemeClr val="dk1"/>
            </a:lnRef>
            <a:fillRef idx="0">
              <a:schemeClr val="dk1"/>
            </a:fillRef>
            <a:effectRef idx="0">
              <a:schemeClr val="dk1"/>
            </a:effectRef>
            <a:fontRef idx="minor">
              <a:schemeClr val="tx1"/>
            </a:fontRef>
          </p:style>
        </p:cxnSp>
        <p:sp>
          <p:nvSpPr>
            <p:cNvPr id="38" name="Rechthoek: afgeronde hoeken 37">
              <a:extLst>
                <a:ext uri="{FF2B5EF4-FFF2-40B4-BE49-F238E27FC236}">
                  <a16:creationId xmlns:a16="http://schemas.microsoft.com/office/drawing/2014/main" id="{662AAAAA-35AF-6A3C-6AF1-F08C58B85718}"/>
                </a:ext>
              </a:extLst>
            </p:cNvPr>
            <p:cNvSpPr/>
            <p:nvPr/>
          </p:nvSpPr>
          <p:spPr>
            <a:xfrm>
              <a:off x="8916211" y="5669135"/>
              <a:ext cx="540689" cy="214685"/>
            </a:xfrm>
            <a:prstGeom prst="roundRect">
              <a:avLst/>
            </a:prstGeom>
            <a:solidFill>
              <a:schemeClr val="bg2">
                <a:lumMod val="95000"/>
              </a:schemeClr>
            </a:solid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dirty="0">
                  <a:solidFill>
                    <a:schemeClr val="tx1"/>
                  </a:solidFill>
                </a:rPr>
                <a:t>DVP</a:t>
              </a:r>
              <a:endParaRPr lang="en-US" sz="1000" dirty="0">
                <a:solidFill>
                  <a:schemeClr val="tx1"/>
                </a:solidFill>
              </a:endParaRPr>
            </a:p>
          </p:txBody>
        </p:sp>
        <p:sp>
          <p:nvSpPr>
            <p:cNvPr id="39" name="Rechthoek: afgeronde hoeken 38">
              <a:extLst>
                <a:ext uri="{FF2B5EF4-FFF2-40B4-BE49-F238E27FC236}">
                  <a16:creationId xmlns:a16="http://schemas.microsoft.com/office/drawing/2014/main" id="{2586793C-B7A2-0256-EA51-2E1A4B5D8054}"/>
                </a:ext>
              </a:extLst>
            </p:cNvPr>
            <p:cNvSpPr/>
            <p:nvPr/>
          </p:nvSpPr>
          <p:spPr>
            <a:xfrm>
              <a:off x="8916211" y="4050978"/>
              <a:ext cx="540689" cy="214685"/>
            </a:xfrm>
            <a:prstGeom prst="roundRect">
              <a:avLst/>
            </a:prstGeom>
            <a:solidFill>
              <a:schemeClr val="bg2">
                <a:lumMod val="95000"/>
              </a:schemeClr>
            </a:solid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dirty="0">
                  <a:solidFill>
                    <a:schemeClr val="tx1"/>
                  </a:solidFill>
                </a:rPr>
                <a:t>DigiD</a:t>
              </a:r>
              <a:endParaRPr lang="en-US" sz="1000" dirty="0">
                <a:solidFill>
                  <a:schemeClr val="tx1"/>
                </a:solidFill>
              </a:endParaRPr>
            </a:p>
          </p:txBody>
        </p:sp>
        <p:sp>
          <p:nvSpPr>
            <p:cNvPr id="40" name="Rechthoek: afgeronde hoeken 39">
              <a:extLst>
                <a:ext uri="{FF2B5EF4-FFF2-40B4-BE49-F238E27FC236}">
                  <a16:creationId xmlns:a16="http://schemas.microsoft.com/office/drawing/2014/main" id="{F7C9D1AB-2BC9-34CC-6AF0-6E196B265626}"/>
                </a:ext>
              </a:extLst>
            </p:cNvPr>
            <p:cNvSpPr/>
            <p:nvPr/>
          </p:nvSpPr>
          <p:spPr>
            <a:xfrm>
              <a:off x="8916212" y="4864883"/>
              <a:ext cx="540689" cy="214685"/>
            </a:xfrm>
            <a:prstGeom prst="roundRect">
              <a:avLst/>
            </a:prstGeom>
            <a:solidFill>
              <a:schemeClr val="bg2">
                <a:lumMod val="95000"/>
              </a:schemeClr>
            </a:solid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dirty="0">
                  <a:solidFill>
                    <a:schemeClr val="tx1"/>
                  </a:solidFill>
                </a:rPr>
                <a:t>DVA</a:t>
              </a:r>
              <a:endParaRPr lang="en-US" sz="1000" dirty="0">
                <a:solidFill>
                  <a:schemeClr val="tx1"/>
                </a:solidFill>
              </a:endParaRPr>
            </a:p>
          </p:txBody>
        </p:sp>
        <p:sp>
          <p:nvSpPr>
            <p:cNvPr id="41" name="Ovaal 40">
              <a:extLst>
                <a:ext uri="{FF2B5EF4-FFF2-40B4-BE49-F238E27FC236}">
                  <a16:creationId xmlns:a16="http://schemas.microsoft.com/office/drawing/2014/main" id="{1034BAF2-ED2F-B177-62DE-0C1B7DC9A8E4}"/>
                </a:ext>
              </a:extLst>
            </p:cNvPr>
            <p:cNvSpPr/>
            <p:nvPr/>
          </p:nvSpPr>
          <p:spPr>
            <a:xfrm>
              <a:off x="9239556" y="2942622"/>
              <a:ext cx="278457" cy="278457"/>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b="1" dirty="0"/>
                <a:t>2</a:t>
              </a:r>
            </a:p>
          </p:txBody>
        </p:sp>
        <p:sp>
          <p:nvSpPr>
            <p:cNvPr id="42" name="Ovaal 41">
              <a:extLst>
                <a:ext uri="{FF2B5EF4-FFF2-40B4-BE49-F238E27FC236}">
                  <a16:creationId xmlns:a16="http://schemas.microsoft.com/office/drawing/2014/main" id="{80C36249-4F96-3DA1-973C-501EE74582F1}"/>
                </a:ext>
              </a:extLst>
            </p:cNvPr>
            <p:cNvSpPr/>
            <p:nvPr/>
          </p:nvSpPr>
          <p:spPr>
            <a:xfrm>
              <a:off x="7985620" y="3224282"/>
              <a:ext cx="278457" cy="278457"/>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b="1" dirty="0"/>
                <a:t>1</a:t>
              </a:r>
            </a:p>
          </p:txBody>
        </p:sp>
        <p:sp>
          <p:nvSpPr>
            <p:cNvPr id="92" name="Rechthoek: afgeronde hoeken 91">
              <a:extLst>
                <a:ext uri="{FF2B5EF4-FFF2-40B4-BE49-F238E27FC236}">
                  <a16:creationId xmlns:a16="http://schemas.microsoft.com/office/drawing/2014/main" id="{ADE806FA-A952-963F-AC3E-89B014CD6C66}"/>
                </a:ext>
              </a:extLst>
            </p:cNvPr>
            <p:cNvSpPr/>
            <p:nvPr/>
          </p:nvSpPr>
          <p:spPr>
            <a:xfrm>
              <a:off x="8916211" y="3233685"/>
              <a:ext cx="540689" cy="214685"/>
            </a:xfrm>
            <a:prstGeom prst="roundRect">
              <a:avLst/>
            </a:prstGeom>
            <a:solidFill>
              <a:schemeClr val="bg2">
                <a:lumMod val="95000"/>
              </a:schemeClr>
            </a:solid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dirty="0">
                  <a:solidFill>
                    <a:schemeClr val="tx1"/>
                  </a:solidFill>
                </a:rPr>
                <a:t>DVP</a:t>
              </a:r>
              <a:endParaRPr lang="en-US" sz="1000" dirty="0">
                <a:solidFill>
                  <a:schemeClr val="tx1"/>
                </a:solidFill>
              </a:endParaRPr>
            </a:p>
          </p:txBody>
        </p:sp>
        <p:sp>
          <p:nvSpPr>
            <p:cNvPr id="109" name="Rechthoek: afgeronde hoeken 108">
              <a:extLst>
                <a:ext uri="{FF2B5EF4-FFF2-40B4-BE49-F238E27FC236}">
                  <a16:creationId xmlns:a16="http://schemas.microsoft.com/office/drawing/2014/main" id="{CC36964D-EC4E-F0A3-E2E1-F3A472D07233}"/>
                </a:ext>
              </a:extLst>
            </p:cNvPr>
            <p:cNvSpPr/>
            <p:nvPr/>
          </p:nvSpPr>
          <p:spPr>
            <a:xfrm>
              <a:off x="11287572" y="4455892"/>
              <a:ext cx="540689" cy="214685"/>
            </a:xfrm>
            <a:prstGeom prst="roundRect">
              <a:avLst/>
            </a:prstGeom>
            <a:solidFill>
              <a:schemeClr val="bg2">
                <a:lumMod val="95000"/>
              </a:schemeClr>
            </a:solidFill>
            <a:ln>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dirty="0">
                  <a:solidFill>
                    <a:schemeClr val="tx1"/>
                  </a:solidFill>
                </a:rPr>
                <a:t>DVA</a:t>
              </a:r>
              <a:endParaRPr lang="en-US" sz="1000" dirty="0">
                <a:solidFill>
                  <a:schemeClr val="tx1"/>
                </a:solidFill>
              </a:endParaRPr>
            </a:p>
          </p:txBody>
        </p:sp>
      </p:grpSp>
      <p:sp>
        <p:nvSpPr>
          <p:cNvPr id="114" name="Tekstvak 113">
            <a:extLst>
              <a:ext uri="{FF2B5EF4-FFF2-40B4-BE49-F238E27FC236}">
                <a16:creationId xmlns:a16="http://schemas.microsoft.com/office/drawing/2014/main" id="{E086721C-53CE-B098-D8CC-56BF05F44818}"/>
              </a:ext>
            </a:extLst>
          </p:cNvPr>
          <p:cNvSpPr txBox="1"/>
          <p:nvPr/>
        </p:nvSpPr>
        <p:spPr>
          <a:xfrm>
            <a:off x="6094500" y="5860101"/>
            <a:ext cx="5361000" cy="415498"/>
          </a:xfrm>
          <a:prstGeom prst="rect">
            <a:avLst/>
          </a:prstGeom>
          <a:noFill/>
        </p:spPr>
        <p:txBody>
          <a:bodyPr wrap="square">
            <a:spAutoFit/>
          </a:bodyPr>
          <a:lstStyle/>
          <a:p>
            <a:r>
              <a:rPr lang="nl-NL" sz="1050" dirty="0">
                <a:solidFill>
                  <a:schemeClr val="tx2"/>
                </a:solidFill>
              </a:rPr>
              <a:t>Figuur 1.</a:t>
            </a:r>
            <a:r>
              <a:rPr lang="nl-NL" sz="1050" dirty="0">
                <a:solidFill>
                  <a:srgbClr val="EB6217"/>
                </a:solidFill>
              </a:rPr>
              <a:t> </a:t>
            </a:r>
            <a:r>
              <a:rPr lang="nl-NL" sz="1050" dirty="0"/>
              <a:t>Vereenvoudigde weergave van het verzamelen van medische gegevens vanuit de PGO zonder Langdurige Toestemming (1) en met Langdurige Toestemming (2).</a:t>
            </a:r>
          </a:p>
        </p:txBody>
      </p:sp>
    </p:spTree>
    <p:extLst>
      <p:ext uri="{BB962C8B-B14F-4D97-AF65-F5344CB8AC3E}">
        <p14:creationId xmlns:p14="http://schemas.microsoft.com/office/powerpoint/2010/main" val="278349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CFF465-2F1E-4AA0-B619-EB97BB13EE64}"/>
              </a:ext>
            </a:extLst>
          </p:cNvPr>
          <p:cNvSpPr>
            <a:spLocks noGrp="1"/>
          </p:cNvSpPr>
          <p:nvPr>
            <p:ph type="title"/>
          </p:nvPr>
        </p:nvSpPr>
        <p:spPr/>
        <p:txBody>
          <a:bodyPr/>
          <a:lstStyle/>
          <a:p>
            <a:r>
              <a:rPr lang="nl-NL" dirty="0"/>
              <a:t>Uitgangspunten en scope</a:t>
            </a:r>
            <a:endParaRPr lang="en-US" dirty="0"/>
          </a:p>
        </p:txBody>
      </p:sp>
      <p:sp>
        <p:nvSpPr>
          <p:cNvPr id="9" name="Tijdelijke aanduiding voor inhoud 8">
            <a:extLst>
              <a:ext uri="{FF2B5EF4-FFF2-40B4-BE49-F238E27FC236}">
                <a16:creationId xmlns:a16="http://schemas.microsoft.com/office/drawing/2014/main" id="{07AC02AA-82C1-4C7D-B7C0-A5F807A71703}"/>
              </a:ext>
            </a:extLst>
          </p:cNvPr>
          <p:cNvSpPr>
            <a:spLocks noGrp="1"/>
          </p:cNvSpPr>
          <p:nvPr>
            <p:ph sz="half" idx="1"/>
          </p:nvPr>
        </p:nvSpPr>
        <p:spPr/>
        <p:txBody>
          <a:bodyPr vert="horz" lIns="91440" tIns="45720" rIns="91440" bIns="45720" rtlCol="0" anchor="t">
            <a:noAutofit/>
          </a:bodyPr>
          <a:lstStyle/>
          <a:p>
            <a:pPr marL="0" lvl="0" indent="0">
              <a:buNone/>
            </a:pPr>
            <a:r>
              <a:rPr lang="nl-NL" sz="1300" b="1" dirty="0">
                <a:latin typeface="+mn-lt"/>
                <a:ea typeface="Lato"/>
                <a:cs typeface="Lato"/>
              </a:rPr>
              <a:t>Uitgangspunten</a:t>
            </a:r>
          </a:p>
          <a:p>
            <a:pPr marL="0" lvl="0" indent="0">
              <a:buNone/>
            </a:pPr>
            <a:r>
              <a:rPr lang="nl-NL" sz="1100" dirty="0">
                <a:latin typeface="+mn-lt"/>
                <a:ea typeface="Lato"/>
                <a:cs typeface="Lato"/>
              </a:rPr>
              <a:t>In dit traject zijn de volgende uitgangspunten gehanteerd:</a:t>
            </a:r>
          </a:p>
          <a:p>
            <a:pPr marL="180975" indent="-180975">
              <a:buFont typeface="Arial,Sans-Serif" panose="020B0604020202020204" pitchFamily="34" charset="0"/>
            </a:pPr>
            <a:r>
              <a:rPr lang="nl-NL" sz="1100" dirty="0">
                <a:latin typeface="+mn-lt"/>
                <a:ea typeface="Lato"/>
                <a:cs typeface="Arial"/>
              </a:rPr>
              <a:t>VZVZ borgt dat alle relevante informatie voor Langdurige Toestemmingen beschikbaar is voor MedMij-deelnemers</a:t>
            </a:r>
          </a:p>
          <a:p>
            <a:pPr marL="180975" indent="-180975">
              <a:buFont typeface="Arial,Sans-Serif" panose="020B0604020202020204" pitchFamily="34" charset="0"/>
            </a:pPr>
            <a:r>
              <a:rPr lang="nl-NL" sz="1100" dirty="0">
                <a:latin typeface="+mn-lt"/>
                <a:ea typeface="Lato"/>
                <a:cs typeface="Arial"/>
              </a:rPr>
              <a:t>MedMij-deelnemers zijn aangesloten op de zandbak en hebben voorafgaand de hackathon een connectiviteitstoets gedaan</a:t>
            </a:r>
          </a:p>
          <a:p>
            <a:pPr marL="180975" indent="-180975">
              <a:buFont typeface="Arial,Sans-Serif" panose="020B0604020202020204" pitchFamily="34" charset="0"/>
            </a:pPr>
            <a:r>
              <a:rPr lang="nl-NL" sz="1100" dirty="0">
                <a:latin typeface="+mn-lt"/>
                <a:ea typeface="Lato"/>
                <a:cs typeface="Arial"/>
              </a:rPr>
              <a:t>Aan het einde van de hackathon hebben alle deelnemers alle scenario’s kunnen doorlopen en de functionaliteit Langdurige Toestemmingen geïmplementeerd</a:t>
            </a:r>
          </a:p>
          <a:p>
            <a:pPr marL="180975" indent="-180975">
              <a:buFont typeface="Arial,Sans-Serif" panose="020B0604020202020204" pitchFamily="34" charset="0"/>
            </a:pPr>
            <a:endParaRPr lang="nl-NL" sz="1100" dirty="0">
              <a:latin typeface="+mn-lt"/>
              <a:ea typeface="Lato"/>
              <a:cs typeface="Arial"/>
            </a:endParaRPr>
          </a:p>
          <a:p>
            <a:pPr marL="0" marR="0" lvl="0" indent="0" algn="l" defTabSz="355742"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nl-NL" sz="1300" b="1" i="0" u="none" strike="noStrike" kern="1200" cap="none" spc="0" normalizeH="0" baseline="0" noProof="0" dirty="0">
                <a:ln>
                  <a:noFill/>
                </a:ln>
                <a:solidFill>
                  <a:srgbClr val="103A5D"/>
                </a:solidFill>
                <a:effectLst/>
                <a:uLnTx/>
                <a:uFillTx/>
                <a:latin typeface="Lato"/>
                <a:ea typeface="Lato"/>
                <a:cs typeface="Lato"/>
              </a:rPr>
              <a:t>Buiten scope</a:t>
            </a:r>
          </a:p>
          <a:p>
            <a:pPr marL="0" marR="0" lvl="0" indent="0" algn="l" defTabSz="355742"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nl-NL" sz="1100" b="0" i="0" u="none" strike="noStrike" kern="1200" cap="none" spc="0" normalizeH="0" baseline="0" noProof="0" dirty="0">
                <a:ln>
                  <a:noFill/>
                </a:ln>
                <a:solidFill>
                  <a:srgbClr val="103A5D"/>
                </a:solidFill>
                <a:effectLst/>
                <a:uLnTx/>
                <a:uFillTx/>
                <a:latin typeface="Lato"/>
                <a:ea typeface="Lato"/>
                <a:cs typeface="Lato"/>
              </a:rPr>
              <a:t>Onderstaande punten waren geen onderdeel van de scope:</a:t>
            </a:r>
            <a:endParaRPr lang="nl-NL" sz="1100" b="0" i="0" u="none" strike="noStrike" kern="1200" cap="none" spc="0" normalizeH="0" baseline="0" noProof="0" dirty="0">
              <a:ln>
                <a:noFill/>
              </a:ln>
              <a:solidFill>
                <a:srgbClr val="103A5D"/>
              </a:solidFill>
              <a:effectLst/>
              <a:uLnTx/>
              <a:uFillTx/>
              <a:latin typeface="Lato"/>
              <a:ea typeface="Lato"/>
              <a:cs typeface="Lato"/>
            </a:endParaRPr>
          </a:p>
          <a:p>
            <a:pPr marL="180975" marR="0" lvl="0" indent="-180975" algn="l" defTabSz="35574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rgbClr val="103A5D"/>
                </a:solidFill>
                <a:effectLst/>
                <a:uLnTx/>
                <a:uFillTx/>
                <a:latin typeface="Lato"/>
                <a:ea typeface="Lato"/>
                <a:cs typeface="Arial"/>
              </a:rPr>
              <a:t>Productierijpe Langdurige Toestemmingen bouwen</a:t>
            </a:r>
          </a:p>
          <a:p>
            <a:pPr marL="180975" marR="0" lvl="0" indent="-180975" algn="l" defTabSz="35574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nl-NL" sz="1100" dirty="0">
                <a:solidFill>
                  <a:srgbClr val="103A5D"/>
                </a:solidFill>
                <a:latin typeface="Lato"/>
                <a:ea typeface="Lato"/>
                <a:cs typeface="Arial"/>
              </a:rPr>
              <a:t>Conclusie of deelnemers voldoen aan de eisen van MedMij-Afsprakenstelsel 2.1</a:t>
            </a:r>
          </a:p>
          <a:p>
            <a:pPr marL="180975" marR="0" lvl="0" indent="-180975" algn="l" defTabSz="35574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rgbClr val="103A5D"/>
                </a:solidFill>
                <a:effectLst/>
                <a:uLnTx/>
                <a:uFillTx/>
                <a:latin typeface="Lato"/>
                <a:ea typeface="Lato"/>
                <a:cs typeface="Arial"/>
              </a:rPr>
              <a:t>Juridische toetsing</a:t>
            </a:r>
            <a:endParaRPr kumimoji="0" lang="nl-NL" sz="1100" b="0" i="0" u="none" strike="noStrike" kern="1200" cap="none" spc="0" normalizeH="0" baseline="0" noProof="0" dirty="0">
              <a:ln>
                <a:noFill/>
              </a:ln>
              <a:solidFill>
                <a:srgbClr val="103A5D"/>
              </a:solidFill>
              <a:effectLst/>
              <a:uLnTx/>
              <a:uFillTx/>
              <a:latin typeface="Lato"/>
              <a:ea typeface="+mn-ea"/>
              <a:cs typeface="+mn-cs"/>
            </a:endParaRPr>
          </a:p>
          <a:p>
            <a:pPr marL="0" indent="0">
              <a:buNone/>
            </a:pPr>
            <a:endParaRPr lang="nl-NL" sz="1100" dirty="0">
              <a:latin typeface="+mn-lt"/>
              <a:ea typeface="Lato"/>
              <a:cs typeface="Arial"/>
            </a:endParaRPr>
          </a:p>
          <a:p>
            <a:pPr marL="180975" indent="-180975"/>
            <a:endParaRPr lang="nl-NL" sz="1200" dirty="0">
              <a:latin typeface="+mn-lt"/>
              <a:ea typeface="Lato" panose="020F0502020204030203" pitchFamily="34" charset="0"/>
              <a:cs typeface="Lato" panose="020F0502020204030203" pitchFamily="34" charset="0"/>
            </a:endParaRPr>
          </a:p>
        </p:txBody>
      </p:sp>
      <p:sp>
        <p:nvSpPr>
          <p:cNvPr id="4" name="Tijdelijke aanduiding voor inhoud 3">
            <a:extLst>
              <a:ext uri="{FF2B5EF4-FFF2-40B4-BE49-F238E27FC236}">
                <a16:creationId xmlns:a16="http://schemas.microsoft.com/office/drawing/2014/main" id="{B1EA4D21-3C51-EE47-2E2B-7120137B1F93}"/>
              </a:ext>
            </a:extLst>
          </p:cNvPr>
          <p:cNvSpPr>
            <a:spLocks noGrp="1"/>
          </p:cNvSpPr>
          <p:nvPr>
            <p:ph sz="half" idx="2"/>
          </p:nvPr>
        </p:nvSpPr>
        <p:spPr/>
        <p:txBody>
          <a:bodyPr vert="horz" lIns="91440" tIns="45720" rIns="91440" bIns="45720" rtlCol="0" anchor="t">
            <a:normAutofit/>
          </a:bodyPr>
          <a:lstStyle/>
          <a:p>
            <a:pPr marL="0" indent="0">
              <a:buNone/>
            </a:pPr>
            <a:endParaRPr lang="nl-NL" dirty="0"/>
          </a:p>
        </p:txBody>
      </p:sp>
      <p:sp>
        <p:nvSpPr>
          <p:cNvPr id="5" name="Tijdelijke aanduiding voor dianummer 4">
            <a:extLst>
              <a:ext uri="{FF2B5EF4-FFF2-40B4-BE49-F238E27FC236}">
                <a16:creationId xmlns:a16="http://schemas.microsoft.com/office/drawing/2014/main" id="{CCAB8089-18A0-42A3-AAD2-38CF69A74070}"/>
              </a:ext>
            </a:extLst>
          </p:cNvPr>
          <p:cNvSpPr>
            <a:spLocks noGrp="1"/>
          </p:cNvSpPr>
          <p:nvPr>
            <p:ph type="sldNum" sz="quarter" idx="12"/>
          </p:nvPr>
        </p:nvSpPr>
        <p:spPr/>
        <p:txBody>
          <a:bodyPr/>
          <a:lstStyle/>
          <a:p>
            <a:fld id="{D1A98CB6-53BB-054D-8874-55CB05D70D36}" type="slidenum">
              <a:rPr lang="nl-NL" smtClean="0"/>
              <a:pPr/>
              <a:t>6</a:t>
            </a:fld>
            <a:endParaRPr lang="nl-NL"/>
          </a:p>
        </p:txBody>
      </p:sp>
      <p:sp>
        <p:nvSpPr>
          <p:cNvPr id="3" name="Rechthoek: afgeronde hoeken 2">
            <a:extLst>
              <a:ext uri="{FF2B5EF4-FFF2-40B4-BE49-F238E27FC236}">
                <a16:creationId xmlns:a16="http://schemas.microsoft.com/office/drawing/2014/main" id="{7954B3D5-4DF2-03A0-1EDF-5B9D78FC00C5}"/>
              </a:ext>
            </a:extLst>
          </p:cNvPr>
          <p:cNvSpPr/>
          <p:nvPr/>
        </p:nvSpPr>
        <p:spPr>
          <a:xfrm>
            <a:off x="5959737" y="1350618"/>
            <a:ext cx="5781990" cy="460160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nl-NL" sz="1500" b="1" dirty="0"/>
              <a:t>PROVES</a:t>
            </a:r>
          </a:p>
          <a:p>
            <a:r>
              <a:rPr lang="nl-NL" sz="1200" dirty="0"/>
              <a:t>Sinds 2018 voert het programma PROVES technische beproevingen (</a:t>
            </a:r>
            <a:r>
              <a:rPr lang="nl-NL" sz="1200" dirty="0" err="1"/>
              <a:t>proof</a:t>
            </a:r>
            <a:r>
              <a:rPr lang="nl-NL" sz="1200" dirty="0"/>
              <a:t> of </a:t>
            </a:r>
            <a:r>
              <a:rPr lang="nl-NL" sz="1200" dirty="0" err="1"/>
              <a:t>concepts</a:t>
            </a:r>
            <a:r>
              <a:rPr lang="nl-NL" sz="1200" dirty="0"/>
              <a:t>) en gecontroleerde livegangen uit. Hiermee worden nieuwe gegevensdiensten en functionaliteiten van het afsprakenstelsel beproefd in de praktijk, worden (zorg)innovaties gecontroleerd live gebracht en wordt er bijgedragen aan het door ontwikkelen van o.a. het MedMij Afsprakenstelsel.</a:t>
            </a:r>
          </a:p>
          <a:p>
            <a:endParaRPr lang="nl-NL" sz="1200" dirty="0"/>
          </a:p>
          <a:p>
            <a:r>
              <a:rPr lang="nl-NL" sz="1200" dirty="0"/>
              <a:t>Tijdens een </a:t>
            </a:r>
            <a:r>
              <a:rPr lang="nl-NL" sz="1200" dirty="0" err="1"/>
              <a:t>proof</a:t>
            </a:r>
            <a:r>
              <a:rPr lang="nl-NL" sz="1200" dirty="0"/>
              <a:t> of concept (PoC) wordt gekeken naar de (technische) maakbaarheid, haalbaarheid, informatiestandaarden, gemeenschappelijke voorzieningen en beveiligingsaspecten in testomgevingen. Met een standaard werkwijze per route van PGO-leverancier, DVZA-leverancier en bronsysteem, zijn er diverse technische beproevingen uitgevoerd in de afgelopen jaren met nieuwe gegevensdiensten en functionaliteiten. </a:t>
            </a:r>
          </a:p>
          <a:p>
            <a:endParaRPr lang="nl-NL" sz="1200" dirty="0"/>
          </a:p>
          <a:p>
            <a:r>
              <a:rPr lang="nl-NL" sz="1200" dirty="0"/>
              <a:t>In 2019 is PROVES uitgebreid met gecontroleerde livegangen, waarin patiënten een PGO gebruiken en medische gegevens uitwisselen met zorgaanbieders. Middels ondersteuning vanuit PROVES in de vorm van projectleiding en programmamanagement worden alle stakeholders betrokken om in een regio te komen tot een begeleide livegang.</a:t>
            </a:r>
          </a:p>
          <a:p>
            <a:endParaRPr lang="nl-NL" sz="1200" dirty="0"/>
          </a:p>
          <a:p>
            <a:r>
              <a:rPr lang="nl-NL" sz="1200" dirty="0"/>
              <a:t>Sinds 2021 voert PROVES hackathons en </a:t>
            </a:r>
            <a:r>
              <a:rPr lang="nl-NL" sz="1200" dirty="0" err="1"/>
              <a:t>VIPPtathons</a:t>
            </a:r>
            <a:r>
              <a:rPr lang="nl-NL" sz="1200" dirty="0"/>
              <a:t> uit voor verschillende landelijke programma’s om grootschalige testtrajecten te faciliteren.</a:t>
            </a:r>
          </a:p>
        </p:txBody>
      </p:sp>
    </p:spTree>
    <p:extLst>
      <p:ext uri="{BB962C8B-B14F-4D97-AF65-F5344CB8AC3E}">
        <p14:creationId xmlns:p14="http://schemas.microsoft.com/office/powerpoint/2010/main" val="61455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69BE043E-68ED-4719-8AA3-EE219F7CC7A6}"/>
              </a:ext>
            </a:extLst>
          </p:cNvPr>
          <p:cNvSpPr>
            <a:spLocks noGrp="1"/>
          </p:cNvSpPr>
          <p:nvPr>
            <p:ph type="sldNum" sz="quarter" idx="12"/>
          </p:nvPr>
        </p:nvSpPr>
        <p:spPr/>
        <p:txBody>
          <a:bodyPr/>
          <a:lstStyle/>
          <a:p>
            <a:fld id="{D1A98CB6-53BB-054D-8874-55CB05D70D36}" type="slidenum">
              <a:rPr lang="nl-NL" smtClean="0"/>
              <a:pPr/>
              <a:t>7</a:t>
            </a:fld>
            <a:endParaRPr lang="nl-NL"/>
          </a:p>
        </p:txBody>
      </p:sp>
      <p:sp>
        <p:nvSpPr>
          <p:cNvPr id="3" name="Ondertitel 2">
            <a:extLst>
              <a:ext uri="{FF2B5EF4-FFF2-40B4-BE49-F238E27FC236}">
                <a16:creationId xmlns:a16="http://schemas.microsoft.com/office/drawing/2014/main" id="{BE8F7DA5-88ED-4098-9BED-D198541E7AEC}"/>
              </a:ext>
            </a:extLst>
          </p:cNvPr>
          <p:cNvSpPr>
            <a:spLocks noGrp="1"/>
          </p:cNvSpPr>
          <p:nvPr>
            <p:ph type="subTitle" idx="13"/>
          </p:nvPr>
        </p:nvSpPr>
        <p:spPr/>
        <p:txBody>
          <a:bodyPr vert="horz" lIns="91440" tIns="45720" rIns="91440" bIns="45720" rtlCol="0" anchor="t">
            <a:normAutofit/>
          </a:bodyPr>
          <a:lstStyle/>
          <a:p>
            <a:r>
              <a:rPr lang="nl-NL" sz="6000" b="1">
                <a:solidFill>
                  <a:schemeClr val="tx2"/>
                </a:solidFill>
                <a:latin typeface="Lato"/>
                <a:ea typeface="Lato"/>
                <a:cs typeface="Lato"/>
              </a:rPr>
              <a:t>Aanpak &amp; resultaten</a:t>
            </a:r>
            <a:endParaRPr lang="en-US" sz="6000" b="1">
              <a:solidFill>
                <a:schemeClr val="tx2"/>
              </a:solidFill>
              <a:latin typeface="Lato"/>
              <a:ea typeface="Lato"/>
              <a:cs typeface="Lato"/>
            </a:endParaRPr>
          </a:p>
        </p:txBody>
      </p:sp>
      <p:sp>
        <p:nvSpPr>
          <p:cNvPr id="4" name="Titel 3">
            <a:extLst>
              <a:ext uri="{FF2B5EF4-FFF2-40B4-BE49-F238E27FC236}">
                <a16:creationId xmlns:a16="http://schemas.microsoft.com/office/drawing/2014/main" id="{BA2B49D5-A9D7-4520-9066-4FDD833CEF90}"/>
              </a:ext>
            </a:extLst>
          </p:cNvPr>
          <p:cNvSpPr>
            <a:spLocks noGrp="1"/>
          </p:cNvSpPr>
          <p:nvPr>
            <p:ph type="title"/>
          </p:nvPr>
        </p:nvSpPr>
        <p:spPr/>
        <p:txBody>
          <a:bodyPr/>
          <a:lstStyle/>
          <a:p>
            <a:r>
              <a:rPr lang="nl-NL"/>
              <a:t>Hoofdstuk 2</a:t>
            </a:r>
            <a:endParaRPr lang="en-US"/>
          </a:p>
        </p:txBody>
      </p:sp>
    </p:spTree>
    <p:extLst>
      <p:ext uri="{BB962C8B-B14F-4D97-AF65-F5344CB8AC3E}">
        <p14:creationId xmlns:p14="http://schemas.microsoft.com/office/powerpoint/2010/main" val="288487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BEFB20-FCA5-4DEA-9236-C7CE74325436}"/>
              </a:ext>
            </a:extLst>
          </p:cNvPr>
          <p:cNvSpPr>
            <a:spLocks noGrp="1"/>
          </p:cNvSpPr>
          <p:nvPr>
            <p:ph type="title"/>
          </p:nvPr>
        </p:nvSpPr>
        <p:spPr/>
        <p:txBody>
          <a:bodyPr/>
          <a:lstStyle/>
          <a:p>
            <a:r>
              <a:rPr lang="nl-NL" dirty="0">
                <a:latin typeface="Chivo Bold"/>
              </a:rPr>
              <a:t>Aanpak</a:t>
            </a:r>
            <a:endParaRPr lang="en-US" dirty="0">
              <a:latin typeface="Chivo Bold"/>
            </a:endParaRPr>
          </a:p>
        </p:txBody>
      </p:sp>
      <p:sp>
        <p:nvSpPr>
          <p:cNvPr id="30" name="Tijdelijke aanduiding voor inhoud 3">
            <a:extLst>
              <a:ext uri="{FF2B5EF4-FFF2-40B4-BE49-F238E27FC236}">
                <a16:creationId xmlns:a16="http://schemas.microsoft.com/office/drawing/2014/main" id="{86203A31-573B-42EA-A0C6-7D106C493964}"/>
              </a:ext>
            </a:extLst>
          </p:cNvPr>
          <p:cNvSpPr>
            <a:spLocks noGrp="1"/>
          </p:cNvSpPr>
          <p:nvPr>
            <p:ph sz="half" idx="1"/>
          </p:nvPr>
        </p:nvSpPr>
        <p:spPr>
          <a:xfrm>
            <a:off x="291000" y="1432800"/>
            <a:ext cx="5361000" cy="2318305"/>
          </a:xfrm>
        </p:spPr>
        <p:txBody>
          <a:bodyPr vert="horz" lIns="91440" tIns="45720" rIns="91440" bIns="45720" numCol="1" spcCol="180000" rtlCol="0" anchor="t">
            <a:noAutofit/>
          </a:bodyPr>
          <a:lstStyle/>
          <a:p>
            <a:pPr marL="0" marR="0" lvl="0" indent="0" algn="l" defTabSz="355742"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nl-NL" sz="1300" b="1" i="0" u="none" strike="noStrike" kern="1200" cap="none" spc="0" normalizeH="0" baseline="0" noProof="0" dirty="0">
                <a:ln>
                  <a:noFill/>
                </a:ln>
                <a:solidFill>
                  <a:srgbClr val="103A5D"/>
                </a:solidFill>
                <a:effectLst/>
                <a:uLnTx/>
                <a:uFillTx/>
                <a:latin typeface="Lato"/>
                <a:ea typeface="+mn-ea"/>
                <a:cs typeface="+mn-cs"/>
              </a:rPr>
              <a:t>Fasering</a:t>
            </a:r>
          </a:p>
          <a:p>
            <a:pPr marL="409575" lvl="1" indent="-228600">
              <a:spcAft>
                <a:spcPts val="0"/>
              </a:spcAft>
              <a:buFont typeface="+mj-lt"/>
              <a:buAutoNum type="arabicPeriod"/>
              <a:defRPr/>
            </a:pPr>
            <a:r>
              <a:rPr kumimoji="0" lang="nl-NL" sz="1100" b="1" i="0" u="none" strike="noStrike" kern="1200" cap="none" spc="0" normalizeH="0" baseline="0" noProof="0" dirty="0">
                <a:ln>
                  <a:noFill/>
                </a:ln>
                <a:solidFill>
                  <a:srgbClr val="103A5D"/>
                </a:solidFill>
                <a:effectLst/>
                <a:uLnTx/>
                <a:uFillTx/>
                <a:latin typeface="Lato"/>
                <a:ea typeface="Lato"/>
                <a:cs typeface="Lato"/>
              </a:rPr>
              <a:t>Voorbereiding. </a:t>
            </a:r>
            <a:r>
              <a:rPr kumimoji="0" lang="nl-NL" sz="1100" b="0" i="0" u="none" strike="noStrike" kern="1200" cap="none" spc="0" normalizeH="0" baseline="0" noProof="0" dirty="0">
                <a:ln>
                  <a:noFill/>
                </a:ln>
                <a:solidFill>
                  <a:srgbClr val="103A5D"/>
                </a:solidFill>
                <a:effectLst/>
                <a:uLnTx/>
                <a:uFillTx/>
                <a:latin typeface="Lato"/>
                <a:ea typeface="Lato"/>
                <a:cs typeface="Lato"/>
              </a:rPr>
              <a:t>Testscenario’s ontwikkelen op basis van de eisen Langdurige Toestemmingen in het MedMij-</a:t>
            </a:r>
            <a:r>
              <a:rPr lang="nl-NL" sz="1100" dirty="0">
                <a:solidFill>
                  <a:srgbClr val="103A5D"/>
                </a:solidFill>
                <a:latin typeface="Lato"/>
                <a:ea typeface="Lato"/>
                <a:cs typeface="Lato"/>
              </a:rPr>
              <a:t>Afsprakenstelsel release 2.1.</a:t>
            </a:r>
          </a:p>
          <a:p>
            <a:pPr marL="409575" lvl="1" indent="-228600">
              <a:spcAft>
                <a:spcPts val="0"/>
              </a:spcAft>
              <a:buFont typeface="+mj-lt"/>
              <a:buAutoNum type="arabicPeriod"/>
              <a:defRPr/>
            </a:pPr>
            <a:r>
              <a:rPr lang="nl-NL" sz="1100" b="1" dirty="0">
                <a:solidFill>
                  <a:srgbClr val="103A5D"/>
                </a:solidFill>
                <a:latin typeface="Lato"/>
                <a:ea typeface="Lato"/>
                <a:cs typeface="Lato"/>
              </a:rPr>
              <a:t>Deelnemers. </a:t>
            </a:r>
            <a:r>
              <a:rPr lang="nl-NL" sz="1100" dirty="0">
                <a:solidFill>
                  <a:srgbClr val="103A5D"/>
                </a:solidFill>
                <a:latin typeface="Lato"/>
                <a:ea typeface="Lato"/>
                <a:cs typeface="Lato"/>
              </a:rPr>
              <a:t>Het uitnodigen van deelnemers.</a:t>
            </a:r>
            <a:endParaRPr kumimoji="0" lang="nl-NL" sz="1100" b="0" i="0" u="none" strike="noStrike" kern="1200" cap="none" spc="0" normalizeH="0" baseline="0" noProof="0" dirty="0">
              <a:ln>
                <a:noFill/>
              </a:ln>
              <a:solidFill>
                <a:srgbClr val="103A5D"/>
              </a:solidFill>
              <a:effectLst/>
              <a:uLnTx/>
              <a:uFillTx/>
              <a:latin typeface="Lato"/>
              <a:ea typeface="Lato"/>
              <a:cs typeface="Lato"/>
            </a:endParaRPr>
          </a:p>
          <a:p>
            <a:pPr marL="409575" lvl="1" indent="-228600">
              <a:spcAft>
                <a:spcPts val="0"/>
              </a:spcAft>
              <a:buFont typeface="+mj-lt"/>
              <a:buAutoNum type="arabicPeriod"/>
              <a:defRPr/>
            </a:pPr>
            <a:r>
              <a:rPr lang="nl-NL" sz="1100" b="1" dirty="0">
                <a:solidFill>
                  <a:srgbClr val="103A5D"/>
                </a:solidFill>
                <a:latin typeface="Lato"/>
                <a:ea typeface="Lato"/>
                <a:cs typeface="Lato"/>
              </a:rPr>
              <a:t>Informatiebijeenkomst. </a:t>
            </a:r>
            <a:r>
              <a:rPr lang="nl-NL" sz="1100" dirty="0">
                <a:solidFill>
                  <a:srgbClr val="103A5D"/>
                </a:solidFill>
                <a:latin typeface="Lato"/>
                <a:ea typeface="Lato"/>
                <a:cs typeface="Lato"/>
              </a:rPr>
              <a:t>De organisatie van een informatieve bijeenkomst voor de deelnemers. </a:t>
            </a:r>
          </a:p>
          <a:p>
            <a:pPr marL="409575" lvl="1" indent="-228600">
              <a:spcAft>
                <a:spcPts val="0"/>
              </a:spcAft>
              <a:buFont typeface="+mj-lt"/>
              <a:buAutoNum type="arabicPeriod"/>
              <a:defRPr/>
            </a:pPr>
            <a:r>
              <a:rPr lang="nl-NL" sz="1100" b="1" dirty="0">
                <a:solidFill>
                  <a:srgbClr val="103A5D"/>
                </a:solidFill>
                <a:latin typeface="Lato"/>
                <a:ea typeface="Lato"/>
                <a:cs typeface="Lato"/>
              </a:rPr>
              <a:t>Hackathon. </a:t>
            </a:r>
            <a:r>
              <a:rPr lang="nl-NL" sz="1100" dirty="0">
                <a:solidFill>
                  <a:srgbClr val="103A5D"/>
                </a:solidFill>
                <a:latin typeface="Lato"/>
                <a:ea typeface="Lato"/>
                <a:cs typeface="Lato"/>
              </a:rPr>
              <a:t>De hackathon zelf waarbij vijf testscenario’s door de deelnemers doorlopen zijn. </a:t>
            </a:r>
            <a:endParaRPr kumimoji="0" lang="nl-NL" sz="1100" b="0" i="0" u="none" strike="noStrike" kern="1200" cap="none" spc="0" normalizeH="0" baseline="0" noProof="0" dirty="0">
              <a:ln>
                <a:noFill/>
              </a:ln>
              <a:solidFill>
                <a:srgbClr val="103A5D"/>
              </a:solidFill>
              <a:effectLst/>
              <a:uLnTx/>
              <a:uFillTx/>
              <a:latin typeface="Lato"/>
              <a:ea typeface="Lato"/>
              <a:cs typeface="Lato"/>
            </a:endParaRPr>
          </a:p>
          <a:p>
            <a:pPr marL="409575" lvl="1" indent="-228600">
              <a:spcAft>
                <a:spcPts val="0"/>
              </a:spcAft>
              <a:buFont typeface="+mj-lt"/>
              <a:buAutoNum type="arabicPeriod"/>
              <a:defRPr/>
            </a:pPr>
            <a:r>
              <a:rPr kumimoji="0" lang="nl-NL" sz="1100" b="1" i="0" u="none" strike="noStrike" kern="1200" cap="none" spc="0" normalizeH="0" baseline="0" noProof="0" dirty="0">
                <a:ln>
                  <a:noFill/>
                </a:ln>
                <a:solidFill>
                  <a:srgbClr val="103A5D"/>
                </a:solidFill>
                <a:effectLst/>
                <a:uLnTx/>
                <a:uFillTx/>
                <a:latin typeface="Lato"/>
                <a:ea typeface="Lato"/>
                <a:cs typeface="Lato"/>
              </a:rPr>
              <a:t>Triage. </a:t>
            </a:r>
            <a:r>
              <a:rPr lang="nl-NL" sz="1100" dirty="0">
                <a:solidFill>
                  <a:srgbClr val="103A5D"/>
                </a:solidFill>
                <a:latin typeface="Lato"/>
                <a:ea typeface="Lato"/>
                <a:cs typeface="Lato"/>
              </a:rPr>
              <a:t>Na afloop van de hackathon om de gevonden issues toe te wijzen. </a:t>
            </a:r>
          </a:p>
          <a:p>
            <a:pPr marL="409575" lvl="1" indent="-228600">
              <a:spcAft>
                <a:spcPts val="0"/>
              </a:spcAft>
              <a:buFont typeface="+mj-lt"/>
              <a:buAutoNum type="arabicPeriod"/>
              <a:defRPr/>
            </a:pPr>
            <a:r>
              <a:rPr kumimoji="0" lang="nl-NL" sz="1100" b="1" i="0" u="none" strike="noStrike" kern="1200" cap="none" spc="0" normalizeH="0" baseline="0" noProof="0" dirty="0">
                <a:ln>
                  <a:noFill/>
                </a:ln>
                <a:solidFill>
                  <a:srgbClr val="103A5D"/>
                </a:solidFill>
                <a:effectLst/>
                <a:uLnTx/>
                <a:uFillTx/>
                <a:latin typeface="Lato"/>
                <a:ea typeface="Lato"/>
                <a:cs typeface="Lato"/>
              </a:rPr>
              <a:t>Rapportage. </a:t>
            </a:r>
            <a:r>
              <a:rPr kumimoji="0" lang="nl-NL" sz="1100" i="0" u="none" strike="noStrike" kern="1200" cap="none" spc="0" normalizeH="0" baseline="0" noProof="0" dirty="0">
                <a:ln>
                  <a:noFill/>
                </a:ln>
                <a:solidFill>
                  <a:srgbClr val="103A5D"/>
                </a:solidFill>
                <a:effectLst/>
                <a:uLnTx/>
                <a:uFillTx/>
                <a:latin typeface="Lato"/>
                <a:ea typeface="Lato"/>
                <a:cs typeface="Lato"/>
              </a:rPr>
              <a:t>Bevindingen en evaluatie samenvoegen in de eindrapportage. </a:t>
            </a:r>
            <a:endParaRPr kumimoji="0" lang="nl-NL" sz="1100" b="1" i="0" u="none" strike="noStrike" kern="1200" cap="none" spc="0" normalizeH="0" baseline="0" noProof="0" dirty="0">
              <a:ln>
                <a:noFill/>
              </a:ln>
              <a:solidFill>
                <a:srgbClr val="103A5D"/>
              </a:solidFill>
              <a:effectLst/>
              <a:uLnTx/>
              <a:uFillTx/>
              <a:latin typeface="Lato"/>
              <a:ea typeface="Lato"/>
              <a:cs typeface="Lato"/>
            </a:endParaRPr>
          </a:p>
          <a:p>
            <a:pPr>
              <a:spcAft>
                <a:spcPts val="0"/>
              </a:spcAft>
              <a:defRPr/>
            </a:pPr>
            <a:endParaRPr kumimoji="0" lang="nl-NL" sz="1100" b="1" i="0" u="none" strike="noStrike" kern="1200" cap="none" spc="0" normalizeH="0" baseline="0" noProof="0" dirty="0">
              <a:ln>
                <a:noFill/>
              </a:ln>
              <a:solidFill>
                <a:srgbClr val="103A5D"/>
              </a:solidFill>
              <a:effectLst/>
              <a:uLnTx/>
              <a:uFillTx/>
              <a:latin typeface="Lato"/>
              <a:ea typeface="Lato"/>
              <a:cs typeface="Lato"/>
            </a:endParaRPr>
          </a:p>
          <a:p>
            <a:pPr marL="0" indent="0">
              <a:buNone/>
            </a:pPr>
            <a:endParaRPr lang="nl-NL" sz="1300" b="1" dirty="0">
              <a:latin typeface="+mn-lt"/>
            </a:endParaRPr>
          </a:p>
        </p:txBody>
      </p:sp>
      <p:sp>
        <p:nvSpPr>
          <p:cNvPr id="3" name="Tijdelijke aanduiding voor inhoud 2">
            <a:extLst>
              <a:ext uri="{FF2B5EF4-FFF2-40B4-BE49-F238E27FC236}">
                <a16:creationId xmlns:a16="http://schemas.microsoft.com/office/drawing/2014/main" id="{C0F3A016-A8F2-C9A1-8D62-D8BB5D73E6BB}"/>
              </a:ext>
            </a:extLst>
          </p:cNvPr>
          <p:cNvSpPr>
            <a:spLocks noGrp="1"/>
          </p:cNvSpPr>
          <p:nvPr>
            <p:ph sz="half" idx="2"/>
          </p:nvPr>
        </p:nvSpPr>
        <p:spPr>
          <a:xfrm>
            <a:off x="6089858" y="1432799"/>
            <a:ext cx="5728800" cy="4744163"/>
          </a:xfrm>
        </p:spPr>
        <p:txBody>
          <a:bodyPr vert="horz" lIns="91440" tIns="45720" rIns="91440" bIns="45720" rtlCol="0" anchor="t">
            <a:normAutofit/>
          </a:bodyPr>
          <a:lstStyle/>
          <a:p>
            <a:pPr marL="0" marR="0" lvl="0" indent="0" algn="l" defTabSz="3557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l-NL" sz="1300" b="1" i="0" u="none" strike="noStrike" kern="1200" cap="none" spc="0" normalizeH="0" baseline="0" noProof="0" dirty="0">
                <a:ln>
                  <a:noFill/>
                </a:ln>
                <a:solidFill>
                  <a:srgbClr val="103A5D"/>
                </a:solidFill>
                <a:effectLst/>
                <a:uLnTx/>
                <a:uFillTx/>
                <a:latin typeface="Lato"/>
                <a:ea typeface="Lato"/>
                <a:cs typeface="Lato"/>
              </a:rPr>
              <a:t>Deelnemers en rollen</a:t>
            </a:r>
            <a:endParaRPr lang="nl-NL" sz="1300" b="1" i="0" u="none" strike="noStrike" kern="1200" cap="none" spc="0" normalizeH="0" baseline="0" noProof="0" dirty="0">
              <a:ln>
                <a:noFill/>
              </a:ln>
              <a:solidFill>
                <a:srgbClr val="103A5D"/>
              </a:solidFill>
              <a:effectLst/>
              <a:uLnTx/>
              <a:uFillTx/>
              <a:latin typeface="Lato"/>
              <a:ea typeface="Lato"/>
              <a:cs typeface="Lato"/>
            </a:endParaRPr>
          </a:p>
          <a:p>
            <a:pPr marL="0" marR="0" lvl="0" indent="0" algn="l" defTabSz="355742"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nl-NL" sz="1100" b="0" i="0" u="none" strike="noStrike" kern="1200" cap="none" spc="0" normalizeH="0" baseline="0" noProof="0" dirty="0">
                <a:ln>
                  <a:noFill/>
                </a:ln>
                <a:solidFill>
                  <a:srgbClr val="103A5D"/>
                </a:solidFill>
                <a:effectLst/>
                <a:uLnTx/>
                <a:uFillTx/>
                <a:latin typeface="Lato"/>
                <a:ea typeface="+mn-ea"/>
                <a:cs typeface="+mn-cs"/>
              </a:rPr>
              <a:t>De deelnemende partijen en bijbehorende rollen staan hieronder per onderdeel weergegeven.</a:t>
            </a:r>
            <a:endParaRPr lang="nl-NL" sz="1100" b="0" i="0" u="none" strike="noStrike" kern="1200" cap="none" spc="0" normalizeH="0" baseline="0" noProof="0" dirty="0">
              <a:ln>
                <a:noFill/>
              </a:ln>
              <a:solidFill>
                <a:srgbClr val="103A5D"/>
              </a:solidFill>
              <a:effectLst/>
              <a:uLnTx/>
              <a:uFillTx/>
              <a:latin typeface="Lato"/>
              <a:ea typeface="Lato"/>
              <a:cs typeface="Lato"/>
            </a:endParaRPr>
          </a:p>
          <a:p>
            <a:pPr marL="0" marR="0" lvl="0" indent="0" algn="l" defTabSz="355742"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nl-NL" sz="1100" b="1" dirty="0">
              <a:solidFill>
                <a:srgbClr val="103A5D"/>
              </a:solidFill>
              <a:latin typeface="Lato"/>
              <a:ea typeface="Lato"/>
              <a:cs typeface="Lato"/>
            </a:endParaRPr>
          </a:p>
        </p:txBody>
      </p:sp>
      <p:sp>
        <p:nvSpPr>
          <p:cNvPr id="5" name="Tijdelijke aanduiding voor dianummer 4">
            <a:extLst>
              <a:ext uri="{FF2B5EF4-FFF2-40B4-BE49-F238E27FC236}">
                <a16:creationId xmlns:a16="http://schemas.microsoft.com/office/drawing/2014/main" id="{C118E7B1-E236-4E66-BC32-0C35F41E40D7}"/>
              </a:ext>
            </a:extLst>
          </p:cNvPr>
          <p:cNvSpPr>
            <a:spLocks noGrp="1"/>
          </p:cNvSpPr>
          <p:nvPr>
            <p:ph type="sldNum" sz="quarter" idx="12"/>
          </p:nvPr>
        </p:nvSpPr>
        <p:spPr/>
        <p:txBody>
          <a:bodyPr/>
          <a:lstStyle/>
          <a:p>
            <a:fld id="{D1A98CB6-53BB-054D-8874-55CB05D70D36}" type="slidenum">
              <a:rPr lang="nl-NL" smtClean="0"/>
              <a:pPr/>
              <a:t>8</a:t>
            </a:fld>
            <a:endParaRPr lang="nl-NL" dirty="0"/>
          </a:p>
        </p:txBody>
      </p:sp>
      <p:graphicFrame>
        <p:nvGraphicFramePr>
          <p:cNvPr id="4" name="Tabel 3">
            <a:extLst>
              <a:ext uri="{FF2B5EF4-FFF2-40B4-BE49-F238E27FC236}">
                <a16:creationId xmlns:a16="http://schemas.microsoft.com/office/drawing/2014/main" id="{65B3502E-90C2-DCA6-19D8-86B01F5CD866}"/>
              </a:ext>
            </a:extLst>
          </p:cNvPr>
          <p:cNvGraphicFramePr>
            <a:graphicFrameLocks noGrp="1"/>
          </p:cNvGraphicFramePr>
          <p:nvPr>
            <p:extLst>
              <p:ext uri="{D42A27DB-BD31-4B8C-83A1-F6EECF244321}">
                <p14:modId xmlns:p14="http://schemas.microsoft.com/office/powerpoint/2010/main" val="3201072308"/>
              </p:ext>
            </p:extLst>
          </p:nvPr>
        </p:nvGraphicFramePr>
        <p:xfrm>
          <a:off x="6476215" y="2282985"/>
          <a:ext cx="4263751" cy="2804160"/>
        </p:xfrm>
        <a:graphic>
          <a:graphicData uri="http://schemas.openxmlformats.org/drawingml/2006/table">
            <a:tbl>
              <a:tblPr firstRow="1" bandRow="1">
                <a:tableStyleId>{073A0DAA-6AF3-43AB-8588-CEC1D06C72B9}</a:tableStyleId>
              </a:tblPr>
              <a:tblGrid>
                <a:gridCol w="1936956">
                  <a:extLst>
                    <a:ext uri="{9D8B030D-6E8A-4147-A177-3AD203B41FA5}">
                      <a16:colId xmlns:a16="http://schemas.microsoft.com/office/drawing/2014/main" val="3656564170"/>
                    </a:ext>
                  </a:extLst>
                </a:gridCol>
                <a:gridCol w="2326795">
                  <a:extLst>
                    <a:ext uri="{9D8B030D-6E8A-4147-A177-3AD203B41FA5}">
                      <a16:colId xmlns:a16="http://schemas.microsoft.com/office/drawing/2014/main" val="173919652"/>
                    </a:ext>
                  </a:extLst>
                </a:gridCol>
              </a:tblGrid>
              <a:tr h="215225">
                <a:tc>
                  <a:txBody>
                    <a:bodyPr/>
                    <a:lstStyle/>
                    <a:p>
                      <a:r>
                        <a:rPr lang="nl-NL" sz="1100" dirty="0"/>
                        <a:t>Rol</a:t>
                      </a:r>
                    </a:p>
                  </a:txBody>
                  <a:tcPr/>
                </a:tc>
                <a:tc>
                  <a:txBody>
                    <a:bodyPr/>
                    <a:lstStyle/>
                    <a:p>
                      <a:r>
                        <a:rPr lang="nl-NL" sz="1100" dirty="0"/>
                        <a:t>Deelnemer</a:t>
                      </a:r>
                    </a:p>
                  </a:txBody>
                  <a:tcPr/>
                </a:tc>
                <a:extLst>
                  <a:ext uri="{0D108BD9-81ED-4DB2-BD59-A6C34878D82A}">
                    <a16:rowId xmlns:a16="http://schemas.microsoft.com/office/drawing/2014/main" val="4258076144"/>
                  </a:ext>
                </a:extLst>
              </a:tr>
              <a:tr h="1050804">
                <a:tc>
                  <a:txBody>
                    <a:bodyPr/>
                    <a:lstStyle/>
                    <a:p>
                      <a:r>
                        <a:rPr lang="nl-NL" sz="1100" b="0" dirty="0" err="1"/>
                        <a:t>PGO’s</a:t>
                      </a:r>
                    </a:p>
                  </a:txBody>
                  <a:tcPr/>
                </a:tc>
                <a:tc>
                  <a:txBody>
                    <a:bodyPr/>
                    <a:lstStyle/>
                    <a:p>
                      <a:pPr marL="171450" indent="-171450">
                        <a:buFont typeface="Arial" panose="020B0604020202020204" pitchFamily="34" charset="0"/>
                        <a:buChar char="•"/>
                      </a:pPr>
                      <a:r>
                        <a:rPr lang="nl-NL" sz="1100" dirty="0" err="1"/>
                        <a:t>Carepoint</a:t>
                      </a:r>
                      <a:endParaRPr lang="nl-NL" sz="1100" dirty="0"/>
                    </a:p>
                    <a:p>
                      <a:pPr marL="171450" indent="-171450">
                        <a:buFont typeface="Arial" panose="020B0604020202020204" pitchFamily="34" charset="0"/>
                        <a:buChar char="•"/>
                      </a:pPr>
                      <a:r>
                        <a:rPr lang="nl-NL" sz="1100" dirty="0" err="1"/>
                        <a:t>Curavista</a:t>
                      </a:r>
                      <a:endParaRPr lang="nl-NL" sz="1100" dirty="0"/>
                    </a:p>
                    <a:p>
                      <a:pPr marL="171450" indent="-171450">
                        <a:buFont typeface="Arial" panose="020B0604020202020204" pitchFamily="34" charset="0"/>
                        <a:buChar char="•"/>
                      </a:pPr>
                      <a:r>
                        <a:rPr lang="nl-NL" sz="1100" dirty="0"/>
                        <a:t>Digi.me</a:t>
                      </a:r>
                    </a:p>
                    <a:p>
                      <a:pPr marL="171450" indent="-171450">
                        <a:buFont typeface="Arial" panose="020B0604020202020204" pitchFamily="34" charset="0"/>
                        <a:buChar char="•"/>
                      </a:pPr>
                      <a:r>
                        <a:rPr lang="nl-NL" sz="1100" dirty="0" err="1"/>
                        <a:t>Ivido</a:t>
                      </a:r>
                    </a:p>
                    <a:p>
                      <a:pPr marL="171450" indent="-171450">
                        <a:buFont typeface="Arial" panose="020B0604020202020204" pitchFamily="34" charset="0"/>
                        <a:buChar char="•"/>
                      </a:pPr>
                      <a:r>
                        <a:rPr lang="nl-NL" sz="1100" dirty="0" err="1"/>
                        <a:t>MedRecord</a:t>
                      </a:r>
                      <a:endParaRPr lang="nl-NL" sz="1100" dirty="0"/>
                    </a:p>
                    <a:p>
                      <a:pPr marL="171450" indent="-171450">
                        <a:buFont typeface="Arial" panose="020B0604020202020204" pitchFamily="34" charset="0"/>
                        <a:buChar char="•"/>
                      </a:pPr>
                      <a:r>
                        <a:rPr lang="nl-NL" sz="1100" dirty="0" err="1"/>
                        <a:t>Medxpert</a:t>
                      </a:r>
                      <a:endParaRPr lang="nl-NL" sz="1100" dirty="0"/>
                    </a:p>
                    <a:p>
                      <a:pPr marL="171450" indent="-171450">
                        <a:buFont typeface="Arial" panose="020B0604020202020204" pitchFamily="34" charset="0"/>
                        <a:buChar char="•"/>
                      </a:pPr>
                      <a:r>
                        <a:rPr lang="nl-NL" sz="1100" dirty="0"/>
                        <a:t>Quli</a:t>
                      </a:r>
                    </a:p>
                  </a:txBody>
                  <a:tcPr/>
                </a:tc>
                <a:extLst>
                  <a:ext uri="{0D108BD9-81ED-4DB2-BD59-A6C34878D82A}">
                    <a16:rowId xmlns:a16="http://schemas.microsoft.com/office/drawing/2014/main" val="3518502412"/>
                  </a:ext>
                </a:extLst>
              </a:tr>
              <a:tr h="354488">
                <a:tc>
                  <a:txBody>
                    <a:bodyPr/>
                    <a:lstStyle/>
                    <a:p>
                      <a:r>
                        <a:rPr lang="nl-NL" sz="1100" dirty="0" err="1"/>
                        <a:t>DVA’s</a:t>
                      </a:r>
                      <a:endParaRPr lang="nl-NL" sz="1100" dirty="0"/>
                    </a:p>
                  </a:txBody>
                  <a:tcPr/>
                </a:tc>
                <a:tc>
                  <a:txBody>
                    <a:bodyPr/>
                    <a:lstStyle/>
                    <a:p>
                      <a:pPr marL="171450" indent="-171450">
                        <a:buFont typeface="Arial" panose="020B0604020202020204" pitchFamily="34" charset="0"/>
                        <a:buChar char="•"/>
                      </a:pPr>
                      <a:r>
                        <a:rPr lang="nl-NL" sz="1100" dirty="0"/>
                        <a:t>HINQ</a:t>
                      </a:r>
                    </a:p>
                    <a:p>
                      <a:pPr marL="171450" indent="-171450">
                        <a:buFont typeface="Arial" panose="020B0604020202020204" pitchFamily="34" charset="0"/>
                        <a:buChar char="•"/>
                      </a:pPr>
                      <a:r>
                        <a:rPr lang="nl-NL" sz="1100" dirty="0" err="1"/>
                        <a:t>Enovation</a:t>
                      </a:r>
                      <a:endParaRPr lang="nl-NL" sz="1100" dirty="0"/>
                    </a:p>
                  </a:txBody>
                  <a:tcPr/>
                </a:tc>
                <a:extLst>
                  <a:ext uri="{0D108BD9-81ED-4DB2-BD59-A6C34878D82A}">
                    <a16:rowId xmlns:a16="http://schemas.microsoft.com/office/drawing/2014/main" val="1180190592"/>
                  </a:ext>
                </a:extLst>
              </a:tr>
              <a:tr h="493751">
                <a:tc>
                  <a:txBody>
                    <a:bodyPr/>
                    <a:lstStyle/>
                    <a:p>
                      <a:r>
                        <a:rPr lang="nl-NL" sz="1100" dirty="0"/>
                        <a:t>VZVZ / MedMij Beheer</a:t>
                      </a:r>
                    </a:p>
                  </a:txBody>
                  <a:tcPr/>
                </a:tc>
                <a:tc>
                  <a:txBody>
                    <a:bodyPr/>
                    <a:lstStyle/>
                    <a:p>
                      <a:pPr marL="171450" indent="-171450">
                        <a:buFont typeface="Arial" panose="020B0604020202020204" pitchFamily="34" charset="0"/>
                        <a:buChar char="•"/>
                      </a:pPr>
                      <a:r>
                        <a:rPr lang="nl-NL" sz="1100" dirty="0"/>
                        <a:t>MedMij Afsprakenstelsel kennishouders</a:t>
                      </a:r>
                    </a:p>
                    <a:p>
                      <a:pPr marL="171450" indent="-171450">
                        <a:buFont typeface="Arial" panose="020B0604020202020204" pitchFamily="34" charset="0"/>
                        <a:buChar char="•"/>
                      </a:pPr>
                      <a:r>
                        <a:rPr lang="nl-NL" sz="1100" dirty="0"/>
                        <a:t>Triageteam</a:t>
                      </a:r>
                    </a:p>
                  </a:txBody>
                  <a:tcPr/>
                </a:tc>
                <a:extLst>
                  <a:ext uri="{0D108BD9-81ED-4DB2-BD59-A6C34878D82A}">
                    <a16:rowId xmlns:a16="http://schemas.microsoft.com/office/drawing/2014/main" val="2363674714"/>
                  </a:ext>
                </a:extLst>
              </a:tr>
              <a:tr h="215225">
                <a:tc>
                  <a:txBody>
                    <a:bodyPr/>
                    <a:lstStyle/>
                    <a:p>
                      <a:r>
                        <a:rPr lang="nl-NL" sz="1100" dirty="0"/>
                        <a:t>Test PGO / DVA</a:t>
                      </a:r>
                    </a:p>
                  </a:txBody>
                  <a:tcPr/>
                </a:tc>
                <a:tc>
                  <a:txBody>
                    <a:bodyPr/>
                    <a:lstStyle/>
                    <a:p>
                      <a:pPr marL="171450" indent="-171450">
                        <a:buFont typeface="Arial" panose="020B0604020202020204" pitchFamily="34" charset="0"/>
                        <a:buChar char="•"/>
                      </a:pPr>
                      <a:r>
                        <a:rPr lang="nl-NL" sz="1100" dirty="0" err="1"/>
                        <a:t>InteropLab</a:t>
                      </a:r>
                      <a:endParaRPr lang="nl-NL" sz="1100" dirty="0"/>
                    </a:p>
                  </a:txBody>
                  <a:tcPr/>
                </a:tc>
                <a:extLst>
                  <a:ext uri="{0D108BD9-81ED-4DB2-BD59-A6C34878D82A}">
                    <a16:rowId xmlns:a16="http://schemas.microsoft.com/office/drawing/2014/main" val="2486588342"/>
                  </a:ext>
                </a:extLst>
              </a:tr>
            </a:tbl>
          </a:graphicData>
        </a:graphic>
      </p:graphicFrame>
      <p:sp>
        <p:nvSpPr>
          <p:cNvPr id="7" name="Tekstvak 6">
            <a:extLst>
              <a:ext uri="{FF2B5EF4-FFF2-40B4-BE49-F238E27FC236}">
                <a16:creationId xmlns:a16="http://schemas.microsoft.com/office/drawing/2014/main" id="{60B3A79A-2DE1-58D6-CCAC-97B9125EE5D0}"/>
              </a:ext>
            </a:extLst>
          </p:cNvPr>
          <p:cNvSpPr txBox="1"/>
          <p:nvPr/>
        </p:nvSpPr>
        <p:spPr>
          <a:xfrm>
            <a:off x="6476215" y="5087145"/>
            <a:ext cx="7623208" cy="246221"/>
          </a:xfrm>
          <a:prstGeom prst="rect">
            <a:avLst/>
          </a:prstGeom>
          <a:noFill/>
        </p:spPr>
        <p:txBody>
          <a:bodyPr wrap="square">
            <a:spAutoFit/>
          </a:bodyPr>
          <a:lstStyle/>
          <a:p>
            <a:r>
              <a:rPr lang="nl-NL" sz="1000" b="0" i="0" u="none" strike="noStrike" dirty="0">
                <a:solidFill>
                  <a:srgbClr val="00A79F"/>
                </a:solidFill>
                <a:effectLst/>
                <a:latin typeface="Lato" panose="020F0502020204030203" pitchFamily="34" charset="0"/>
              </a:rPr>
              <a:t>Tabel 1. </a:t>
            </a:r>
            <a:r>
              <a:rPr lang="nl-NL" sz="1000" b="0" i="0" u="none" strike="noStrike" dirty="0">
                <a:effectLst/>
                <a:latin typeface="Lato" panose="020F0502020204030203" pitchFamily="34" charset="0"/>
              </a:rPr>
              <a:t>Deelnemers van de hackathon en hun rol.</a:t>
            </a:r>
            <a:r>
              <a:rPr lang="nl-NL" sz="1000" b="0" i="0" dirty="0">
                <a:solidFill>
                  <a:srgbClr val="103A5D"/>
                </a:solidFill>
                <a:effectLst/>
                <a:latin typeface="Lato" panose="020F0502020204030203" pitchFamily="34" charset="0"/>
              </a:rPr>
              <a:t>​</a:t>
            </a:r>
            <a:endParaRPr lang="nl-NL" sz="1000" dirty="0"/>
          </a:p>
        </p:txBody>
      </p:sp>
      <p:sp>
        <p:nvSpPr>
          <p:cNvPr id="13" name="Tekstvak 12">
            <a:extLst>
              <a:ext uri="{FF2B5EF4-FFF2-40B4-BE49-F238E27FC236}">
                <a16:creationId xmlns:a16="http://schemas.microsoft.com/office/drawing/2014/main" id="{00D5C84D-BFBA-6A52-2E41-CFC9E87C41EE}"/>
              </a:ext>
            </a:extLst>
          </p:cNvPr>
          <p:cNvSpPr txBox="1"/>
          <p:nvPr/>
        </p:nvSpPr>
        <p:spPr>
          <a:xfrm>
            <a:off x="103850" y="5937331"/>
            <a:ext cx="7623208" cy="246221"/>
          </a:xfrm>
          <a:prstGeom prst="rect">
            <a:avLst/>
          </a:prstGeom>
          <a:noFill/>
        </p:spPr>
        <p:txBody>
          <a:bodyPr wrap="square">
            <a:spAutoFit/>
          </a:bodyPr>
          <a:lstStyle/>
          <a:p>
            <a:r>
              <a:rPr lang="nl-NL" sz="1000" dirty="0">
                <a:solidFill>
                  <a:srgbClr val="00A79F"/>
                </a:solidFill>
                <a:latin typeface="Lato" panose="020F0502020204030203" pitchFamily="34" charset="0"/>
              </a:rPr>
              <a:t>Figuur</a:t>
            </a:r>
            <a:r>
              <a:rPr lang="nl-NL" sz="1000" b="0" i="0" u="none" strike="noStrike" dirty="0">
                <a:solidFill>
                  <a:srgbClr val="00A79F"/>
                </a:solidFill>
                <a:effectLst/>
                <a:latin typeface="Lato" panose="020F0502020204030203" pitchFamily="34" charset="0"/>
              </a:rPr>
              <a:t> 2. </a:t>
            </a:r>
            <a:r>
              <a:rPr lang="nl-NL" sz="1000" dirty="0">
                <a:latin typeface="Lato" panose="020F0502020204030203" pitchFamily="34" charset="0"/>
              </a:rPr>
              <a:t>Fasering</a:t>
            </a:r>
            <a:r>
              <a:rPr lang="nl-NL" sz="1000" b="0" i="0" dirty="0">
                <a:solidFill>
                  <a:srgbClr val="103A5D"/>
                </a:solidFill>
                <a:effectLst/>
                <a:latin typeface="Lato" panose="020F0502020204030203" pitchFamily="34" charset="0"/>
              </a:rPr>
              <a:t>​</a:t>
            </a:r>
            <a:endParaRPr lang="nl-NL" sz="1000" dirty="0"/>
          </a:p>
        </p:txBody>
      </p:sp>
      <p:pic>
        <p:nvPicPr>
          <p:cNvPr id="79" name="Afbeelding 78">
            <a:extLst>
              <a:ext uri="{FF2B5EF4-FFF2-40B4-BE49-F238E27FC236}">
                <a16:creationId xmlns:a16="http://schemas.microsoft.com/office/drawing/2014/main" id="{723D66DA-C921-FE73-8AC5-E32B64B5B964}"/>
              </a:ext>
            </a:extLst>
          </p:cNvPr>
          <p:cNvPicPr>
            <a:picLocks noChangeAspect="1"/>
          </p:cNvPicPr>
          <p:nvPr/>
        </p:nvPicPr>
        <p:blipFill>
          <a:blip r:embed="rId3"/>
          <a:stretch>
            <a:fillRect/>
          </a:stretch>
        </p:blipFill>
        <p:spPr>
          <a:xfrm>
            <a:off x="103850" y="3377502"/>
            <a:ext cx="5854700" cy="2544641"/>
          </a:xfrm>
          <a:prstGeom prst="rect">
            <a:avLst/>
          </a:prstGeom>
        </p:spPr>
      </p:pic>
    </p:spTree>
    <p:extLst>
      <p:ext uri="{BB962C8B-B14F-4D97-AF65-F5344CB8AC3E}">
        <p14:creationId xmlns:p14="http://schemas.microsoft.com/office/powerpoint/2010/main" val="328403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FB2602-2206-CDFC-059D-774262E77473}"/>
              </a:ext>
            </a:extLst>
          </p:cNvPr>
          <p:cNvSpPr>
            <a:spLocks noGrp="1"/>
          </p:cNvSpPr>
          <p:nvPr>
            <p:ph type="title"/>
          </p:nvPr>
        </p:nvSpPr>
        <p:spPr/>
        <p:txBody>
          <a:bodyPr/>
          <a:lstStyle/>
          <a:p>
            <a:r>
              <a:rPr lang="nl-NL" dirty="0"/>
              <a:t>Aanpak</a:t>
            </a:r>
          </a:p>
        </p:txBody>
      </p:sp>
      <p:sp>
        <p:nvSpPr>
          <p:cNvPr id="3" name="Tijdelijke aanduiding voor inhoud 2">
            <a:extLst>
              <a:ext uri="{FF2B5EF4-FFF2-40B4-BE49-F238E27FC236}">
                <a16:creationId xmlns:a16="http://schemas.microsoft.com/office/drawing/2014/main" id="{3A6ED193-8672-5640-010B-184748207A07}"/>
              </a:ext>
            </a:extLst>
          </p:cNvPr>
          <p:cNvSpPr>
            <a:spLocks noGrp="1"/>
          </p:cNvSpPr>
          <p:nvPr>
            <p:ph sz="half" idx="1"/>
          </p:nvPr>
        </p:nvSpPr>
        <p:spPr/>
        <p:txBody>
          <a:bodyPr/>
          <a:lstStyle/>
          <a:p>
            <a:pPr marL="0" marR="0" lvl="0" indent="0" algn="l" defTabSz="355742"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nl-NL" sz="1200" b="1" i="0" u="none" strike="noStrike" kern="1200" cap="none" spc="0" normalizeH="0" baseline="0" noProof="0" dirty="0">
                <a:ln>
                  <a:noFill/>
                </a:ln>
                <a:solidFill>
                  <a:srgbClr val="103A5D"/>
                </a:solidFill>
                <a:effectLst/>
                <a:uLnTx/>
                <a:uFillTx/>
                <a:latin typeface="Lato"/>
                <a:ea typeface="Lato"/>
                <a:cs typeface="Lato"/>
              </a:rPr>
              <a:t>Toelichting testscenario’s </a:t>
            </a:r>
          </a:p>
          <a:p>
            <a:pPr marL="0" marR="0" lvl="0" indent="0" algn="l" defTabSz="355742"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nl-NL" sz="1200" b="0" i="0" u="none" strike="noStrike" kern="1200" cap="none" spc="0" normalizeH="0" baseline="0" noProof="0" dirty="0">
                <a:ln>
                  <a:noFill/>
                </a:ln>
                <a:solidFill>
                  <a:srgbClr val="103A5D"/>
                </a:solidFill>
                <a:effectLst/>
                <a:uLnTx/>
                <a:uFillTx/>
                <a:latin typeface="Lato"/>
                <a:ea typeface="Lato"/>
                <a:cs typeface="Lato"/>
              </a:rPr>
              <a:t>Tijdens de hackathon zijn vijf verschillende testscenario’s beproefd, die hieronder verder worden toegelicht.</a:t>
            </a:r>
            <a:endParaRPr kumimoji="0" lang="nl-NL" sz="1200" b="0" i="0" u="none" strike="noStrike" kern="1200" cap="none" spc="0" normalizeH="0" baseline="0" noProof="0" dirty="0">
              <a:ln>
                <a:noFill/>
              </a:ln>
              <a:solidFill>
                <a:srgbClr val="103A5D"/>
              </a:solidFill>
              <a:effectLst/>
              <a:uLnTx/>
              <a:uFillTx/>
              <a:latin typeface="Lato" panose="020F0502020204030203" pitchFamily="34" charset="77"/>
              <a:ea typeface="+mn-ea"/>
              <a:cs typeface="+mn-cs"/>
            </a:endParaRPr>
          </a:p>
          <a:p>
            <a:pPr marL="0" indent="0">
              <a:buNone/>
            </a:pPr>
            <a:endParaRPr lang="nl-NL" dirty="0"/>
          </a:p>
        </p:txBody>
      </p:sp>
      <p:sp>
        <p:nvSpPr>
          <p:cNvPr id="5" name="Tijdelijke aanduiding voor dianummer 4">
            <a:extLst>
              <a:ext uri="{FF2B5EF4-FFF2-40B4-BE49-F238E27FC236}">
                <a16:creationId xmlns:a16="http://schemas.microsoft.com/office/drawing/2014/main" id="{1B27E200-1F6C-460E-BAE4-7D31E152BDD6}"/>
              </a:ext>
            </a:extLst>
          </p:cNvPr>
          <p:cNvSpPr>
            <a:spLocks noGrp="1"/>
          </p:cNvSpPr>
          <p:nvPr>
            <p:ph type="sldNum" sz="quarter" idx="12"/>
          </p:nvPr>
        </p:nvSpPr>
        <p:spPr/>
        <p:txBody>
          <a:bodyPr/>
          <a:lstStyle/>
          <a:p>
            <a:fld id="{D1A98CB6-53BB-054D-8874-55CB05D70D36}" type="slidenum">
              <a:rPr lang="nl-NL" smtClean="0"/>
              <a:pPr/>
              <a:t>9</a:t>
            </a:fld>
            <a:endParaRPr lang="nl-NL"/>
          </a:p>
        </p:txBody>
      </p:sp>
      <p:sp>
        <p:nvSpPr>
          <p:cNvPr id="8" name="Pijl: vijfhoek 7">
            <a:extLst>
              <a:ext uri="{FF2B5EF4-FFF2-40B4-BE49-F238E27FC236}">
                <a16:creationId xmlns:a16="http://schemas.microsoft.com/office/drawing/2014/main" id="{485CADF4-77DB-9145-B7E0-736FBB45AAB4}"/>
              </a:ext>
            </a:extLst>
          </p:cNvPr>
          <p:cNvSpPr/>
          <p:nvPr/>
        </p:nvSpPr>
        <p:spPr>
          <a:xfrm>
            <a:off x="368700" y="2242456"/>
            <a:ext cx="2907900" cy="587829"/>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effectLst/>
              </a:rPr>
              <a:t>Testscenario 1: Langdurige </a:t>
            </a:r>
            <a:r>
              <a:rPr lang="nl-NL" sz="1100" dirty="0"/>
              <a:t>T</a:t>
            </a:r>
            <a:r>
              <a:rPr lang="nl-NL" sz="1100" dirty="0">
                <a:effectLst/>
              </a:rPr>
              <a:t>oestemming geven</a:t>
            </a:r>
          </a:p>
        </p:txBody>
      </p:sp>
      <p:sp>
        <p:nvSpPr>
          <p:cNvPr id="10" name="Pijl: punthaak 9">
            <a:extLst>
              <a:ext uri="{FF2B5EF4-FFF2-40B4-BE49-F238E27FC236}">
                <a16:creationId xmlns:a16="http://schemas.microsoft.com/office/drawing/2014/main" id="{BBEE54FE-2C2F-AB29-03D6-A822538DBD5C}"/>
              </a:ext>
            </a:extLst>
          </p:cNvPr>
          <p:cNvSpPr/>
          <p:nvPr/>
        </p:nvSpPr>
        <p:spPr>
          <a:xfrm>
            <a:off x="3200400" y="2242457"/>
            <a:ext cx="8622899" cy="587828"/>
          </a:xfrm>
          <a:prstGeom prst="chevr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103A5D"/>
                </a:solidFill>
                <a:effectLst/>
                <a:uLnTx/>
                <a:uFillTx/>
                <a:latin typeface="Lato"/>
                <a:ea typeface="+mn-ea"/>
                <a:cs typeface="+mn-cs"/>
              </a:rPr>
              <a:t>Verifiëren dat de gebruiker in staat om de Langdurige </a:t>
            </a:r>
            <a:r>
              <a:rPr lang="nl-NL" sz="1200" dirty="0">
                <a:solidFill>
                  <a:srgbClr val="103A5D"/>
                </a:solidFill>
                <a:latin typeface="Lato"/>
              </a:rPr>
              <a:t>T</a:t>
            </a:r>
            <a:r>
              <a:rPr kumimoji="0" lang="nl-NL" sz="1200" b="0" i="0" u="none" strike="noStrike" kern="1200" cap="none" spc="0" normalizeH="0" baseline="0" noProof="0" dirty="0" err="1">
                <a:ln>
                  <a:noFill/>
                </a:ln>
                <a:solidFill>
                  <a:srgbClr val="103A5D"/>
                </a:solidFill>
                <a:effectLst/>
                <a:uLnTx/>
                <a:uFillTx/>
                <a:latin typeface="Lato"/>
                <a:ea typeface="+mn-ea"/>
                <a:cs typeface="+mn-cs"/>
              </a:rPr>
              <a:t>oestemming</a:t>
            </a:r>
            <a:r>
              <a:rPr kumimoji="0" lang="nl-NL" sz="1200" b="0" i="0" u="none" strike="noStrike" kern="1200" cap="none" spc="0" normalizeH="0" baseline="0" noProof="0" dirty="0">
                <a:ln>
                  <a:noFill/>
                </a:ln>
                <a:solidFill>
                  <a:srgbClr val="103A5D"/>
                </a:solidFill>
                <a:effectLst/>
                <a:uLnTx/>
                <a:uFillTx/>
                <a:latin typeface="Lato"/>
                <a:ea typeface="+mn-ea"/>
                <a:cs typeface="+mn-cs"/>
              </a:rPr>
              <a:t> te verstrekken.</a:t>
            </a:r>
          </a:p>
        </p:txBody>
      </p:sp>
      <p:sp>
        <p:nvSpPr>
          <p:cNvPr id="11" name="Pijl: vijfhoek 10">
            <a:extLst>
              <a:ext uri="{FF2B5EF4-FFF2-40B4-BE49-F238E27FC236}">
                <a16:creationId xmlns:a16="http://schemas.microsoft.com/office/drawing/2014/main" id="{E96B966C-4B9B-36C9-7CC6-25AD17DDB11E}"/>
              </a:ext>
            </a:extLst>
          </p:cNvPr>
          <p:cNvSpPr/>
          <p:nvPr/>
        </p:nvSpPr>
        <p:spPr>
          <a:xfrm>
            <a:off x="368700" y="2926432"/>
            <a:ext cx="2907900" cy="587829"/>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effectLst/>
              </a:rPr>
              <a:t>Testscenario 2: Langdurige </a:t>
            </a:r>
            <a:r>
              <a:rPr lang="nl-NL" sz="1100" dirty="0"/>
              <a:t>T</a:t>
            </a:r>
            <a:r>
              <a:rPr lang="nl-NL" sz="1100" dirty="0">
                <a:effectLst/>
              </a:rPr>
              <a:t>oestemming gebruiken</a:t>
            </a:r>
          </a:p>
        </p:txBody>
      </p:sp>
      <p:sp>
        <p:nvSpPr>
          <p:cNvPr id="12" name="Pijl: punthaak 11">
            <a:extLst>
              <a:ext uri="{FF2B5EF4-FFF2-40B4-BE49-F238E27FC236}">
                <a16:creationId xmlns:a16="http://schemas.microsoft.com/office/drawing/2014/main" id="{4F7AA3FB-648C-2995-BE6A-2A7A08D74999}"/>
              </a:ext>
            </a:extLst>
          </p:cNvPr>
          <p:cNvSpPr/>
          <p:nvPr/>
        </p:nvSpPr>
        <p:spPr>
          <a:xfrm>
            <a:off x="3200400" y="2926433"/>
            <a:ext cx="8622899" cy="587828"/>
          </a:xfrm>
          <a:prstGeom prst="chevr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lang="nl-NL" sz="1100" dirty="0">
                <a:solidFill>
                  <a:schemeClr val="tx1"/>
                </a:solidFill>
                <a:effectLst/>
              </a:rPr>
              <a:t>Verifiëren dat de Dienstverlener Persoon gegevens van de gebruiker bij een aanbieder kan verzamelen op het moment dat de gebruiker een Langdurige </a:t>
            </a:r>
            <a:r>
              <a:rPr lang="nl-NL" sz="1100" dirty="0">
                <a:solidFill>
                  <a:schemeClr val="tx1"/>
                </a:solidFill>
              </a:rPr>
              <a:t>T</a:t>
            </a:r>
            <a:r>
              <a:rPr lang="nl-NL" sz="1100" dirty="0">
                <a:solidFill>
                  <a:schemeClr val="tx1"/>
                </a:solidFill>
                <a:effectLst/>
              </a:rPr>
              <a:t>oestemming heeft verstrekt aan de aanbieder.</a:t>
            </a:r>
          </a:p>
        </p:txBody>
      </p:sp>
      <p:sp>
        <p:nvSpPr>
          <p:cNvPr id="13" name="Pijl: vijfhoek 12">
            <a:extLst>
              <a:ext uri="{FF2B5EF4-FFF2-40B4-BE49-F238E27FC236}">
                <a16:creationId xmlns:a16="http://schemas.microsoft.com/office/drawing/2014/main" id="{61DCD09E-AA57-B3A0-179E-E68B143C9B74}"/>
              </a:ext>
            </a:extLst>
          </p:cNvPr>
          <p:cNvSpPr/>
          <p:nvPr/>
        </p:nvSpPr>
        <p:spPr>
          <a:xfrm>
            <a:off x="368700" y="3610408"/>
            <a:ext cx="2907900" cy="587829"/>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effectLst/>
              </a:rPr>
              <a:t>Testscenario 3</a:t>
            </a:r>
            <a:r>
              <a:rPr lang="nl-NL" sz="1100" dirty="0"/>
              <a:t>: Langdurige Toestemming intrekken</a:t>
            </a:r>
          </a:p>
        </p:txBody>
      </p:sp>
      <p:sp>
        <p:nvSpPr>
          <p:cNvPr id="14" name="Pijl: punthaak 13">
            <a:extLst>
              <a:ext uri="{FF2B5EF4-FFF2-40B4-BE49-F238E27FC236}">
                <a16:creationId xmlns:a16="http://schemas.microsoft.com/office/drawing/2014/main" id="{F9A1BB1C-78E6-54BF-2C88-A9B880AF0EF5}"/>
              </a:ext>
            </a:extLst>
          </p:cNvPr>
          <p:cNvSpPr/>
          <p:nvPr/>
        </p:nvSpPr>
        <p:spPr>
          <a:xfrm>
            <a:off x="3200400" y="3610409"/>
            <a:ext cx="8622899" cy="587828"/>
          </a:xfrm>
          <a:prstGeom prst="chevr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103A5D"/>
                </a:solidFill>
                <a:effectLst/>
                <a:uLnTx/>
                <a:uFillTx/>
                <a:latin typeface="Lato"/>
                <a:ea typeface="+mn-ea"/>
                <a:cs typeface="+mn-cs"/>
              </a:rPr>
              <a:t>Verifiëren dat de Persoon in staat is om de Langdurige Toestemming in te trekken en dat de Dienstverlener Aanbieder deze wijziging correct verwerkt. </a:t>
            </a:r>
          </a:p>
        </p:txBody>
      </p:sp>
      <p:sp>
        <p:nvSpPr>
          <p:cNvPr id="15" name="Pijl: vijfhoek 14">
            <a:extLst>
              <a:ext uri="{FF2B5EF4-FFF2-40B4-BE49-F238E27FC236}">
                <a16:creationId xmlns:a16="http://schemas.microsoft.com/office/drawing/2014/main" id="{4A576832-35CB-6619-39BB-829E3950660D}"/>
              </a:ext>
            </a:extLst>
          </p:cNvPr>
          <p:cNvSpPr/>
          <p:nvPr/>
        </p:nvSpPr>
        <p:spPr>
          <a:xfrm>
            <a:off x="368700" y="4294384"/>
            <a:ext cx="2907900" cy="587829"/>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effectLst/>
              </a:rPr>
              <a:t>Testscenario 4a</a:t>
            </a:r>
            <a:r>
              <a:rPr lang="nl-NL" sz="1100" dirty="0"/>
              <a:t>: verlopen toestemming* gebruiken, DVP bemerkt dit zelf</a:t>
            </a:r>
          </a:p>
        </p:txBody>
      </p:sp>
      <p:sp>
        <p:nvSpPr>
          <p:cNvPr id="16" name="Pijl: punthaak 15">
            <a:extLst>
              <a:ext uri="{FF2B5EF4-FFF2-40B4-BE49-F238E27FC236}">
                <a16:creationId xmlns:a16="http://schemas.microsoft.com/office/drawing/2014/main" id="{5CC5E07E-3261-46F2-37AE-14A9AE427F3C}"/>
              </a:ext>
            </a:extLst>
          </p:cNvPr>
          <p:cNvSpPr/>
          <p:nvPr/>
        </p:nvSpPr>
        <p:spPr>
          <a:xfrm>
            <a:off x="3200400" y="4294385"/>
            <a:ext cx="8622899" cy="587828"/>
          </a:xfrm>
          <a:prstGeom prst="chevr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103A5D"/>
                </a:solidFill>
                <a:effectLst/>
                <a:uLnTx/>
                <a:uFillTx/>
                <a:latin typeface="Lato"/>
                <a:ea typeface="+mn-ea"/>
                <a:cs typeface="+mn-cs"/>
              </a:rPr>
              <a:t>Verifiëren dat DVP de toegangssleutel (</a:t>
            </a:r>
            <a:r>
              <a:rPr kumimoji="0" lang="nl-NL" sz="1200" b="0" i="0" u="none" strike="noStrike" kern="1200" cap="none" spc="0" normalizeH="0" baseline="0" noProof="0" dirty="0" err="1">
                <a:ln>
                  <a:noFill/>
                </a:ln>
                <a:solidFill>
                  <a:srgbClr val="103A5D"/>
                </a:solidFill>
                <a:effectLst/>
                <a:uLnTx/>
                <a:uFillTx/>
                <a:latin typeface="Lato"/>
                <a:ea typeface="+mn-ea"/>
                <a:cs typeface="+mn-cs"/>
              </a:rPr>
              <a:t>refresh</a:t>
            </a:r>
            <a:r>
              <a:rPr kumimoji="0" lang="nl-NL" sz="1200" b="0" i="0" u="none" strike="noStrike" kern="1200" cap="none" spc="0" normalizeH="0" baseline="0" noProof="0" dirty="0">
                <a:ln>
                  <a:noFill/>
                </a:ln>
                <a:solidFill>
                  <a:srgbClr val="103A5D"/>
                </a:solidFill>
                <a:effectLst/>
                <a:uLnTx/>
                <a:uFillTx/>
                <a:latin typeface="Lato"/>
                <a:ea typeface="+mn-ea"/>
                <a:cs typeface="+mn-cs"/>
              </a:rPr>
              <a:t> token) controleert op geldigheid, zodat er geen gegevens kunnen worden verzameld met een verlopen toegangssleutel.</a:t>
            </a:r>
          </a:p>
        </p:txBody>
      </p:sp>
      <p:sp>
        <p:nvSpPr>
          <p:cNvPr id="17" name="Pijl: vijfhoek 16">
            <a:extLst>
              <a:ext uri="{FF2B5EF4-FFF2-40B4-BE49-F238E27FC236}">
                <a16:creationId xmlns:a16="http://schemas.microsoft.com/office/drawing/2014/main" id="{BBDF3826-332A-A2B3-0E29-1BC80E913809}"/>
              </a:ext>
            </a:extLst>
          </p:cNvPr>
          <p:cNvSpPr/>
          <p:nvPr/>
        </p:nvSpPr>
        <p:spPr>
          <a:xfrm>
            <a:off x="368700" y="4941758"/>
            <a:ext cx="2907900" cy="587829"/>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effectLst/>
              </a:rPr>
              <a:t>Testscenario 4b: verlopen toestemming*, DVP bemerkt dit niet zelf.</a:t>
            </a:r>
          </a:p>
        </p:txBody>
      </p:sp>
      <p:sp>
        <p:nvSpPr>
          <p:cNvPr id="18" name="Pijl: punthaak 17">
            <a:extLst>
              <a:ext uri="{FF2B5EF4-FFF2-40B4-BE49-F238E27FC236}">
                <a16:creationId xmlns:a16="http://schemas.microsoft.com/office/drawing/2014/main" id="{25019E8C-B4F2-39A6-FB5B-BBB11EA5C961}"/>
              </a:ext>
            </a:extLst>
          </p:cNvPr>
          <p:cNvSpPr/>
          <p:nvPr/>
        </p:nvSpPr>
        <p:spPr>
          <a:xfrm>
            <a:off x="3200400" y="4941759"/>
            <a:ext cx="8622899" cy="587828"/>
          </a:xfrm>
          <a:prstGeom prst="chevr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103A5D"/>
                </a:solidFill>
                <a:effectLst/>
                <a:uLnTx/>
                <a:uFillTx/>
                <a:latin typeface="Lato"/>
                <a:ea typeface="+mn-ea"/>
                <a:cs typeface="+mn-cs"/>
              </a:rPr>
              <a:t>Verifiëren dat de DVA de ook de toegangssleutel (</a:t>
            </a:r>
            <a:r>
              <a:rPr kumimoji="0" lang="nl-NL" sz="1200" b="0" i="0" u="none" strike="noStrike" kern="1200" cap="none" spc="0" normalizeH="0" baseline="0" noProof="0" dirty="0" err="1">
                <a:ln>
                  <a:noFill/>
                </a:ln>
                <a:solidFill>
                  <a:srgbClr val="103A5D"/>
                </a:solidFill>
                <a:effectLst/>
                <a:uLnTx/>
                <a:uFillTx/>
                <a:latin typeface="Lato"/>
                <a:ea typeface="+mn-ea"/>
                <a:cs typeface="+mn-cs"/>
              </a:rPr>
              <a:t>refresh</a:t>
            </a:r>
            <a:r>
              <a:rPr kumimoji="0" lang="nl-NL" sz="1200" b="0" i="0" u="none" strike="noStrike" kern="1200" cap="none" spc="0" normalizeH="0" baseline="0" noProof="0" dirty="0">
                <a:ln>
                  <a:noFill/>
                </a:ln>
                <a:solidFill>
                  <a:srgbClr val="103A5D"/>
                </a:solidFill>
                <a:effectLst/>
                <a:uLnTx/>
                <a:uFillTx/>
                <a:latin typeface="Lato"/>
                <a:ea typeface="+mn-ea"/>
                <a:cs typeface="+mn-cs"/>
              </a:rPr>
              <a:t> token) controleert op geldigheid, wanneer de DVP dit niet zelf doet.</a:t>
            </a:r>
          </a:p>
        </p:txBody>
      </p:sp>
      <p:sp>
        <p:nvSpPr>
          <p:cNvPr id="19" name="Pijl: vijfhoek 18">
            <a:extLst>
              <a:ext uri="{FF2B5EF4-FFF2-40B4-BE49-F238E27FC236}">
                <a16:creationId xmlns:a16="http://schemas.microsoft.com/office/drawing/2014/main" id="{8A2B61E4-72F1-C4EE-060F-0903A8BC60E3}"/>
              </a:ext>
            </a:extLst>
          </p:cNvPr>
          <p:cNvSpPr/>
          <p:nvPr/>
        </p:nvSpPr>
        <p:spPr>
          <a:xfrm>
            <a:off x="368700" y="5618907"/>
            <a:ext cx="2907900" cy="587829"/>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effectLst/>
              </a:rPr>
              <a:t>Tes</a:t>
            </a:r>
            <a:r>
              <a:rPr lang="nl-NL" sz="1100" dirty="0"/>
              <a:t>tscenario 5: verifiëren dat er geen gegevens verzameld kunnen worden zonder opnieuw toestemming te geven. </a:t>
            </a:r>
          </a:p>
        </p:txBody>
      </p:sp>
      <p:sp>
        <p:nvSpPr>
          <p:cNvPr id="20" name="Pijl: punthaak 19">
            <a:extLst>
              <a:ext uri="{FF2B5EF4-FFF2-40B4-BE49-F238E27FC236}">
                <a16:creationId xmlns:a16="http://schemas.microsoft.com/office/drawing/2014/main" id="{9B448532-5175-EFC6-4EBF-20C7C498BDFC}"/>
              </a:ext>
            </a:extLst>
          </p:cNvPr>
          <p:cNvSpPr/>
          <p:nvPr/>
        </p:nvSpPr>
        <p:spPr>
          <a:xfrm>
            <a:off x="3200400" y="5618908"/>
            <a:ext cx="8622899" cy="587828"/>
          </a:xfrm>
          <a:prstGeom prst="chevr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103A5D"/>
                </a:solidFill>
                <a:effectLst/>
                <a:uLnTx/>
                <a:uFillTx/>
                <a:latin typeface="Lato"/>
                <a:ea typeface="+mn-ea"/>
                <a:cs typeface="+mn-cs"/>
              </a:rPr>
              <a:t>Verifiëren dat de DVA de toegangssleutel (</a:t>
            </a:r>
            <a:r>
              <a:rPr kumimoji="0" lang="nl-NL" sz="1200" b="0" i="0" u="none" strike="noStrike" kern="1200" cap="none" spc="0" normalizeH="0" baseline="0" noProof="0" dirty="0" err="1">
                <a:ln>
                  <a:noFill/>
                </a:ln>
                <a:solidFill>
                  <a:srgbClr val="103A5D"/>
                </a:solidFill>
                <a:effectLst/>
                <a:uLnTx/>
                <a:uFillTx/>
                <a:latin typeface="Lato"/>
                <a:ea typeface="+mn-ea"/>
                <a:cs typeface="+mn-cs"/>
              </a:rPr>
              <a:t>refresh</a:t>
            </a:r>
            <a:r>
              <a:rPr kumimoji="0" lang="nl-NL" sz="1200" b="0" i="0" u="none" strike="noStrike" kern="1200" cap="none" spc="0" normalizeH="0" baseline="0" noProof="0" dirty="0">
                <a:ln>
                  <a:noFill/>
                </a:ln>
                <a:solidFill>
                  <a:srgbClr val="103A5D"/>
                </a:solidFill>
                <a:effectLst/>
                <a:uLnTx/>
                <a:uFillTx/>
                <a:latin typeface="Lato"/>
                <a:ea typeface="+mn-ea"/>
                <a:cs typeface="+mn-cs"/>
              </a:rPr>
              <a:t> token) afkeurt op het moment dat de gebruiker geen actieve Langdurige Toestemming heeft verstrekt aan de aanbieder. Dit om te beproeven dat er geen gegevens verzameld kunnen worden zonder opnieuw toestemming te geven. </a:t>
            </a:r>
          </a:p>
        </p:txBody>
      </p:sp>
      <p:sp>
        <p:nvSpPr>
          <p:cNvPr id="4" name="Tekstvak 3">
            <a:extLst>
              <a:ext uri="{FF2B5EF4-FFF2-40B4-BE49-F238E27FC236}">
                <a16:creationId xmlns:a16="http://schemas.microsoft.com/office/drawing/2014/main" id="{37F015DF-6C69-D5CF-40D3-4B625194699C}"/>
              </a:ext>
            </a:extLst>
          </p:cNvPr>
          <p:cNvSpPr txBox="1"/>
          <p:nvPr/>
        </p:nvSpPr>
        <p:spPr>
          <a:xfrm>
            <a:off x="587212" y="6369866"/>
            <a:ext cx="6776214" cy="253916"/>
          </a:xfrm>
          <a:prstGeom prst="rect">
            <a:avLst/>
          </a:prstGeom>
          <a:noFill/>
        </p:spPr>
        <p:txBody>
          <a:bodyPr wrap="none" rtlCol="0">
            <a:spAutoFit/>
          </a:bodyPr>
          <a:lstStyle/>
          <a:p>
            <a:r>
              <a:rPr lang="nl-NL" sz="1050" dirty="0"/>
              <a:t>*Gedurende de hackathon werd er gewerkt met </a:t>
            </a:r>
            <a:r>
              <a:rPr lang="nl-NL" sz="1050" dirty="0" err="1"/>
              <a:t>refresh</a:t>
            </a:r>
            <a:r>
              <a:rPr lang="nl-NL" sz="1050" dirty="0"/>
              <a:t> tokens die een geldigheidsduur van 20 minuten hadden</a:t>
            </a:r>
          </a:p>
        </p:txBody>
      </p:sp>
    </p:spTree>
    <p:extLst>
      <p:ext uri="{BB962C8B-B14F-4D97-AF65-F5344CB8AC3E}">
        <p14:creationId xmlns:p14="http://schemas.microsoft.com/office/powerpoint/2010/main" val="312042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VZVZ">
  <a:themeElements>
    <a:clrScheme name="VZVZ">
      <a:dk1>
        <a:srgbClr val="103A5D"/>
      </a:dk1>
      <a:lt1>
        <a:srgbClr val="FFFFFF"/>
      </a:lt1>
      <a:dk2>
        <a:srgbClr val="00A79F"/>
      </a:dk2>
      <a:lt2>
        <a:srgbClr val="FFFFFF"/>
      </a:lt2>
      <a:accent1>
        <a:srgbClr val="7FB95D"/>
      </a:accent1>
      <a:accent2>
        <a:srgbClr val="EC6C82"/>
      </a:accent2>
      <a:accent3>
        <a:srgbClr val="E5007E"/>
      </a:accent3>
      <a:accent4>
        <a:srgbClr val="0080C7"/>
      </a:accent4>
      <a:accent5>
        <a:srgbClr val="E2DAA3"/>
      </a:accent5>
      <a:accent6>
        <a:srgbClr val="FBBE20"/>
      </a:accent6>
      <a:hlink>
        <a:srgbClr val="E5232F"/>
      </a:hlink>
      <a:folHlink>
        <a:srgbClr val="ABBAC4"/>
      </a:folHlink>
    </a:clrScheme>
    <a:fontScheme name="VZVZ">
      <a:majorFont>
        <a:latin typeface="Chivo Bo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pattFill prst="dkUpDiag">
          <a:fgClr>
            <a:schemeClr val="bg1">
              <a:lumMod val="50000"/>
            </a:schemeClr>
          </a:fgClr>
          <a:bgClr>
            <a:schemeClr val="bg2"/>
          </a:bgClr>
        </a:pattFill>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VES.pptx" id="{C509D135-BC74-4FE2-9A21-3041570007B3}" vid="{BA2B2539-7AED-4126-AE41-186955F07FB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225FFBD17910845871AA2B35CAB4056" ma:contentTypeVersion="14" ma:contentTypeDescription="Een nieuw document maken." ma:contentTypeScope="" ma:versionID="ae98f797a6910f34496e608e91a946b2">
  <xsd:schema xmlns:xsd="http://www.w3.org/2001/XMLSchema" xmlns:xs="http://www.w3.org/2001/XMLSchema" xmlns:p="http://schemas.microsoft.com/office/2006/metadata/properties" xmlns:ns2="8de44df5-dc36-4439-816f-ea63723b1936" xmlns:ns3="5fdcef2f-9c64-469b-aa55-c0541f64e4cd" targetNamespace="http://schemas.microsoft.com/office/2006/metadata/properties" ma:root="true" ma:fieldsID="135f5c47581f6efb23614def354fc350" ns2:_="" ns3:_="">
    <xsd:import namespace="8de44df5-dc36-4439-816f-ea63723b1936"/>
    <xsd:import namespace="5fdcef2f-9c64-469b-aa55-c0541f64e4c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LengthInSeconds" minOccurs="0"/>
                <xsd:element ref="ns2:MediaServiceDateTaken" minOccurs="0"/>
                <xsd:element ref="ns2:MediaServiceOCR" minOccurs="0"/>
                <xsd:element ref="ns3:SharedWithUsers" minOccurs="0"/>
                <xsd:element ref="ns3:SharedWithDetails" minOccurs="0"/>
                <xsd:element ref="ns2:Toelichting"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e44df5-dc36-4439-816f-ea63723b19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c4e255b5-ac86-45f9-acb7-f25c34be2539"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Toelichting" ma:index="20" nillable="true" ma:displayName="Toelichting" ma:format="Dropdown" ma:internalName="Toelichting">
      <xsd:simpleType>
        <xsd:restriction base="dms:Text">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dcef2f-9c64-469b-aa55-c0541f64e4c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0e95aef-ce86-4a89-baa8-07c255f993f7}" ma:internalName="TaxCatchAll" ma:showField="CatchAllData" ma:web="5fdcef2f-9c64-469b-aa55-c0541f64e4cd">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de44df5-dc36-4439-816f-ea63723b1936">
      <Terms xmlns="http://schemas.microsoft.com/office/infopath/2007/PartnerControls"/>
    </lcf76f155ced4ddcb4097134ff3c332f>
    <TaxCatchAll xmlns="5fdcef2f-9c64-469b-aa55-c0541f64e4cd" xsi:nil="true"/>
    <Toelichting xmlns="8de44df5-dc36-4439-816f-ea63723b1936" xsi:nil="true"/>
  </documentManagement>
</p:properties>
</file>

<file path=customXml/itemProps1.xml><?xml version="1.0" encoding="utf-8"?>
<ds:datastoreItem xmlns:ds="http://schemas.openxmlformats.org/officeDocument/2006/customXml" ds:itemID="{CC4C6F72-F495-45D3-97E2-63E40F122B6D}">
  <ds:schemaRefs>
    <ds:schemaRef ds:uri="http://schemas.microsoft.com/sharepoint/v3/contenttype/forms"/>
  </ds:schemaRefs>
</ds:datastoreItem>
</file>

<file path=customXml/itemProps2.xml><?xml version="1.0" encoding="utf-8"?>
<ds:datastoreItem xmlns:ds="http://schemas.openxmlformats.org/officeDocument/2006/customXml" ds:itemID="{1D1CCE76-E2EE-48FA-BB8F-48AE519F3D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e44df5-dc36-4439-816f-ea63723b1936"/>
    <ds:schemaRef ds:uri="5fdcef2f-9c64-469b-aa55-c0541f64e4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4A3A80-9217-4ACD-9C15-47EB40294FD8}">
  <ds:schemaRefs>
    <ds:schemaRef ds:uri="http://schemas.openxmlformats.org/package/2006/metadata/core-properties"/>
    <ds:schemaRef ds:uri="http://purl.org/dc/dcmitype/"/>
    <ds:schemaRef ds:uri="http://purl.org/dc/elements/1.1/"/>
    <ds:schemaRef ds:uri="http://purl.org/dc/terms/"/>
    <ds:schemaRef ds:uri="http://schemas.microsoft.com/office/infopath/2007/PartnerControls"/>
    <ds:schemaRef ds:uri="5fdcef2f-9c64-469b-aa55-c0541f64e4cd"/>
    <ds:schemaRef ds:uri="http://schemas.microsoft.com/office/2006/documentManagement/types"/>
    <ds:schemaRef ds:uri="8de44df5-dc36-4439-816f-ea63723b1936"/>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VZVZ_2021</Template>
  <TotalTime>3937</TotalTime>
  <Words>2736</Words>
  <Application>Microsoft Macintosh PowerPoint</Application>
  <PresentationFormat>Breedbeeld</PresentationFormat>
  <Paragraphs>292</Paragraphs>
  <Slides>18</Slides>
  <Notes>7</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18</vt:i4>
      </vt:variant>
    </vt:vector>
  </HeadingPairs>
  <TitlesOfParts>
    <vt:vector size="27" baseType="lpstr">
      <vt:lpstr>Arial</vt:lpstr>
      <vt:lpstr>Arial,Sans-Serif</vt:lpstr>
      <vt:lpstr>Calibri</vt:lpstr>
      <vt:lpstr>Chivo Bold</vt:lpstr>
      <vt:lpstr>Lato</vt:lpstr>
      <vt:lpstr>Lato Light</vt:lpstr>
      <vt:lpstr>Segoe UI Light</vt:lpstr>
      <vt:lpstr>Wingdings</vt:lpstr>
      <vt:lpstr>1_VZVZ</vt:lpstr>
      <vt:lpstr>Eindrapportage PROVES Hackathon Langdurige Toestemmingen</vt:lpstr>
      <vt:lpstr>Managementsamenvatting</vt:lpstr>
      <vt:lpstr>Inhoudsopgave</vt:lpstr>
      <vt:lpstr>Hoofdstuk 1</vt:lpstr>
      <vt:lpstr>Context</vt:lpstr>
      <vt:lpstr>Uitgangspunten en scope</vt:lpstr>
      <vt:lpstr>Hoofdstuk 2</vt:lpstr>
      <vt:lpstr>Aanpak</vt:lpstr>
      <vt:lpstr>Aanpak</vt:lpstr>
      <vt:lpstr>Resultaten</vt:lpstr>
      <vt:lpstr>Hoofdstuk 3</vt:lpstr>
      <vt:lpstr>Categorisering bevindingen en aanbevelingen</vt:lpstr>
      <vt:lpstr>Bevindingen &amp; Aanbevelingen – Noodzakelijk</vt:lpstr>
      <vt:lpstr>Bevindingen &amp; Aanbevelingen – Ter verbetering</vt:lpstr>
      <vt:lpstr>Bevindingen &amp; Aanbevelingen – Ter verbetering</vt:lpstr>
      <vt:lpstr>Bevindingen &amp; Aanbevelingen – Ter verbetering</vt:lpstr>
      <vt:lpstr>Conclusies en vervolgstappen</vt:lpstr>
      <vt:lpstr>Behoefte aan meer informatie?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Eindrapportage PROVES hackathon Langdurige Toestemmingen</dc:title>
  <dc:creator>floris.horst@vzvz.nl</dc:creator>
  <cp:lastModifiedBy>Marjolein Bakker | MedMij</cp:lastModifiedBy>
  <cp:revision>214</cp:revision>
  <dcterms:created xsi:type="dcterms:W3CDTF">2021-04-29T11:09:04Z</dcterms:created>
  <dcterms:modified xsi:type="dcterms:W3CDTF">2024-05-23T11:38:41Z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0x010100D225FFBD17910845871AA2B35CAB4056</vt:lpwstr>
  </property>
  <property fmtid="{D5CDD505-2E9C-101B-9397-08002B2CF9AE}" pid="3" name="MediaServiceImageTags">
    <vt:lpwstr/>
  </property>
</Properties>
</file>